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45"/>
  </p:notesMasterIdLst>
  <p:sldIdLst>
    <p:sldId id="284" r:id="rId4"/>
    <p:sldId id="267" r:id="rId5"/>
    <p:sldId id="263" r:id="rId6"/>
    <p:sldId id="279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80" r:id="rId17"/>
    <p:sldId id="294" r:id="rId18"/>
    <p:sldId id="295" r:id="rId19"/>
    <p:sldId id="282" r:id="rId20"/>
    <p:sldId id="256" r:id="rId21"/>
    <p:sldId id="283" r:id="rId22"/>
    <p:sldId id="307" r:id="rId23"/>
    <p:sldId id="308" r:id="rId24"/>
    <p:sldId id="309" r:id="rId25"/>
    <p:sldId id="310" r:id="rId26"/>
    <p:sldId id="311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58" r:id="rId36"/>
    <p:sldId id="298" r:id="rId37"/>
    <p:sldId id="300" r:id="rId38"/>
    <p:sldId id="301" r:id="rId39"/>
    <p:sldId id="297" r:id="rId40"/>
    <p:sldId id="312" r:id="rId41"/>
    <p:sldId id="306" r:id="rId42"/>
    <p:sldId id="296" r:id="rId43"/>
    <p:sldId id="2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" id="{CFFA0F19-98DB-4A79-ADFE-4B7259EBD024}">
          <p14:sldIdLst>
            <p14:sldId id="284"/>
          </p14:sldIdLst>
        </p14:section>
        <p14:section name="Intro" id="{8B7DA083-B18E-4AAB-A121-BDC7E744B794}">
          <p14:sldIdLst>
            <p14:sldId id="267"/>
            <p14:sldId id="263"/>
            <p14:sldId id="279"/>
          </p14:sldIdLst>
        </p14:section>
        <p14:section name="1. What?" id="{1CD9651B-16FD-4C01-A0CF-5AB8C18782EF}">
          <p14:sldIdLst>
            <p14:sldId id="266"/>
            <p14:sldId id="268"/>
            <p14:sldId id="269"/>
          </p14:sldIdLst>
        </p14:section>
        <p14:section name="Why?" id="{A0027A6F-01A0-4788-82E6-43FB7F3B1641}">
          <p14:sldIdLst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3. How" id="{CA39B31D-6F6A-4B66-B644-5DC3396449E8}">
          <p14:sldIdLst>
            <p14:sldId id="280"/>
            <p14:sldId id="294"/>
            <p14:sldId id="295"/>
            <p14:sldId id="282"/>
            <p14:sldId id="256"/>
            <p14:sldId id="283"/>
            <p14:sldId id="307"/>
            <p14:sldId id="308"/>
            <p14:sldId id="309"/>
            <p14:sldId id="310"/>
            <p14:sldId id="311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58"/>
          </p14:sldIdLst>
        </p14:section>
        <p14:section name="4. Result" id="{6D07DB22-EF0A-4424-890A-489F9FC648FA}">
          <p14:sldIdLst>
            <p14:sldId id="298"/>
            <p14:sldId id="300"/>
            <p14:sldId id="301"/>
            <p14:sldId id="297"/>
            <p14:sldId id="312"/>
          </p14:sldIdLst>
        </p14:section>
        <p14:section name="Survey &amp; dự toán tài chính" id="{DB7505FC-2C3C-4645-8F55-7741BE6D4F18}">
          <p14:sldIdLst/>
        </p14:section>
        <p14:section name="Outro" id="{7C82FE13-F578-4C35-99BE-E1EB2F32DB03}">
          <p14:sldIdLst>
            <p14:sldId id="306"/>
            <p14:sldId id="29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34A855"/>
    <a:srgbClr val="EC4235"/>
    <a:srgbClr val="8FAADC"/>
    <a:srgbClr val="262626"/>
    <a:srgbClr val="4385F6"/>
    <a:srgbClr val="FABB08"/>
    <a:srgbClr val="F09456"/>
    <a:srgbClr val="CCFF9E"/>
    <a:srgbClr val="5C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0179" autoAdjust="0"/>
  </p:normalViewPr>
  <p:slideViewPr>
    <p:cSldViewPr snapToGrid="0">
      <p:cViewPr varScale="1">
        <p:scale>
          <a:sx n="52" d="100"/>
          <a:sy n="52" d="100"/>
        </p:scale>
        <p:origin x="546" y="3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58300D-F334-4791-9FEC-D514C00E7C7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8B7F8-3CAF-460C-923D-6C2FEF57B2C8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Score</a:t>
          </a:r>
        </a:p>
      </dgm:t>
    </dgm:pt>
    <dgm:pt modelId="{C0AEDC41-AD1E-44FD-A8F0-508596558138}" type="par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CEFE995-464A-4C2C-9D99-6241BFA45661}" type="sibTrans" cxnId="{B0CADF94-D824-4F82-B6E4-496F1517BDA5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A15F10E-9EC7-4FD7-848B-5BA737DA7B5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Import</a:t>
          </a:r>
        </a:p>
      </dgm:t>
    </dgm:pt>
    <dgm:pt modelId="{37BB69FB-AEE2-4322-93A2-EE161290B8D6}" type="par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DE4C342-8559-4D6D-BCA7-B6BCA7F920AA}" type="sibTrans" cxnId="{013D9656-168F-4E57-BE7D-F53BF4F5C79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77232406-1E93-4D11-85A0-1143907570E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Update</a:t>
          </a:r>
        </a:p>
      </dgm:t>
    </dgm:pt>
    <dgm:pt modelId="{CBD14514-29E7-48C8-A0B2-D18F796AEDC1}" type="par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0A5D6D6D-16D1-45D5-805D-002C56EB0900}" type="sibTrans" cxnId="{3CAD43C6-C8BB-44D3-BD68-F23FE03E3739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D062621E-0F99-4948-9636-9DF7320853AF}">
      <dgm:prSet phldrT="[Text]"/>
      <dgm:spPr/>
      <dgm:t>
        <a:bodyPr/>
        <a:lstStyle/>
        <a:p>
          <a:endParaRPr lang="en-US" dirty="0">
            <a:latin typeface="MuseoModerno" pitchFamily="2" charset="0"/>
          </a:endParaRPr>
        </a:p>
      </dgm:t>
    </dgm:pt>
    <dgm:pt modelId="{88BA1323-AA51-45D9-AA3C-52D85977843C}" type="par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CEB2D634-741C-48DC-BCB3-47B5B4A265D7}" type="sibTrans" cxnId="{D1FB4488-9C7C-49D3-8B94-0D45707FD55B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A31880BB-9681-448E-8793-979720098A34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Functions</a:t>
          </a:r>
        </a:p>
      </dgm:t>
    </dgm:pt>
    <dgm:pt modelId="{C246E362-9F14-4E17-A8CA-076CAC9B6947}" type="par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94ADDDCE-F615-4E06-BF03-5B251EAD08AA}" type="sibTrans" cxnId="{20950B37-68DD-46D9-9F75-20B24EBC1904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540251CD-6328-4C0C-9FAC-BFB424EC0BA9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MuseoModerno" pitchFamily="2" charset="0"/>
            </a:rPr>
            <a:t>Publish</a:t>
          </a:r>
        </a:p>
      </dgm:t>
    </dgm:pt>
    <dgm:pt modelId="{9F814A54-3A34-4396-9124-D839D8283BFE}" type="par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FFC2C614-05EA-4749-A846-EEA04DD8C7DF}" type="sibTrans" cxnId="{7F898FA4-0295-4CC0-A392-14DBC61B3900}">
      <dgm:prSet/>
      <dgm:spPr/>
      <dgm:t>
        <a:bodyPr/>
        <a:lstStyle/>
        <a:p>
          <a:endParaRPr lang="en-US">
            <a:latin typeface="MuseoModerno" pitchFamily="2" charset="0"/>
          </a:endParaRPr>
        </a:p>
      </dgm:t>
    </dgm:pt>
    <dgm:pt modelId="{E4BB847F-661A-40E5-B274-E31043A44372}" type="pres">
      <dgm:prSet presAssocID="{D558300D-F334-4791-9FEC-D514C00E7C7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9DF4E3-19A5-447A-81AF-F4773A419FFD}" type="pres">
      <dgm:prSet presAssocID="{D558300D-F334-4791-9FEC-D514C00E7C7B}" presName="hierFlow" presStyleCnt="0"/>
      <dgm:spPr/>
    </dgm:pt>
    <dgm:pt modelId="{E3CE5543-AC04-4EC1-B6AE-E01EC5E38A18}" type="pres">
      <dgm:prSet presAssocID="{D558300D-F334-4791-9FEC-D514C00E7C7B}" presName="firstBuf" presStyleCnt="0"/>
      <dgm:spPr/>
    </dgm:pt>
    <dgm:pt modelId="{5B5E1A58-0868-49C9-AA7C-9F875E46F21B}" type="pres">
      <dgm:prSet presAssocID="{D558300D-F334-4791-9FEC-D514C00E7C7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CB6F70-1A72-4770-A5EE-4630D2A6A6C4}" type="pres">
      <dgm:prSet presAssocID="{1988B7F8-3CAF-460C-923D-6C2FEF57B2C8}" presName="Name14" presStyleCnt="0"/>
      <dgm:spPr/>
    </dgm:pt>
    <dgm:pt modelId="{5CD47101-B834-4BF3-A0A1-F06AF4C4F9D9}" type="pres">
      <dgm:prSet presAssocID="{1988B7F8-3CAF-460C-923D-6C2FEF57B2C8}" presName="level1Shape" presStyleLbl="node0" presStyleIdx="0" presStyleCnt="1">
        <dgm:presLayoutVars>
          <dgm:chPref val="3"/>
        </dgm:presLayoutVars>
      </dgm:prSet>
      <dgm:spPr/>
    </dgm:pt>
    <dgm:pt modelId="{A94FE405-8E50-4ADC-8655-7649B49CAE26}" type="pres">
      <dgm:prSet presAssocID="{1988B7F8-3CAF-460C-923D-6C2FEF57B2C8}" presName="hierChild2" presStyleCnt="0"/>
      <dgm:spPr/>
    </dgm:pt>
    <dgm:pt modelId="{FDC4BEAE-2EAC-4203-ACB5-A93D19387764}" type="pres">
      <dgm:prSet presAssocID="{37BB69FB-AEE2-4322-93A2-EE161290B8D6}" presName="Name19" presStyleLbl="parChTrans1D2" presStyleIdx="0" presStyleCnt="3"/>
      <dgm:spPr/>
    </dgm:pt>
    <dgm:pt modelId="{B02E4309-B8CB-4AA0-B41B-6F9658795572}" type="pres">
      <dgm:prSet presAssocID="{EA15F10E-9EC7-4FD7-848B-5BA737DA7B5B}" presName="Name21" presStyleCnt="0"/>
      <dgm:spPr/>
    </dgm:pt>
    <dgm:pt modelId="{51601CA6-BDA5-4D27-B172-79AE2E8609A4}" type="pres">
      <dgm:prSet presAssocID="{EA15F10E-9EC7-4FD7-848B-5BA737DA7B5B}" presName="level2Shape" presStyleLbl="node2" presStyleIdx="0" presStyleCnt="3"/>
      <dgm:spPr/>
    </dgm:pt>
    <dgm:pt modelId="{0A08855C-139F-4848-8675-7B4C0A2A005B}" type="pres">
      <dgm:prSet presAssocID="{EA15F10E-9EC7-4FD7-848B-5BA737DA7B5B}" presName="hierChild3" presStyleCnt="0"/>
      <dgm:spPr/>
    </dgm:pt>
    <dgm:pt modelId="{387770D7-E7B0-41BD-9117-5D1A597A5BF2}" type="pres">
      <dgm:prSet presAssocID="{CBD14514-29E7-48C8-A0B2-D18F796AEDC1}" presName="Name19" presStyleLbl="parChTrans1D2" presStyleIdx="1" presStyleCnt="3"/>
      <dgm:spPr/>
    </dgm:pt>
    <dgm:pt modelId="{AF77D5EB-AC7D-488F-9420-75F3FA551413}" type="pres">
      <dgm:prSet presAssocID="{77232406-1E93-4D11-85A0-1143907570EE}" presName="Name21" presStyleCnt="0"/>
      <dgm:spPr/>
    </dgm:pt>
    <dgm:pt modelId="{B90CE5E6-2675-46EA-9D09-069714E5B81A}" type="pres">
      <dgm:prSet presAssocID="{77232406-1E93-4D11-85A0-1143907570EE}" presName="level2Shape" presStyleLbl="node2" presStyleIdx="1" presStyleCnt="3"/>
      <dgm:spPr/>
    </dgm:pt>
    <dgm:pt modelId="{1161EC34-783F-4EE8-ACF4-D0E2C5A73FF5}" type="pres">
      <dgm:prSet presAssocID="{77232406-1E93-4D11-85A0-1143907570EE}" presName="hierChild3" presStyleCnt="0"/>
      <dgm:spPr/>
    </dgm:pt>
    <dgm:pt modelId="{8092D988-13C1-42C4-9FE5-72745913BF76}" type="pres">
      <dgm:prSet presAssocID="{9F814A54-3A34-4396-9124-D839D8283BFE}" presName="Name19" presStyleLbl="parChTrans1D2" presStyleIdx="2" presStyleCnt="3"/>
      <dgm:spPr/>
    </dgm:pt>
    <dgm:pt modelId="{0C0E97DF-D0C2-42AF-87A9-21388F527F3F}" type="pres">
      <dgm:prSet presAssocID="{540251CD-6328-4C0C-9FAC-BFB424EC0BA9}" presName="Name21" presStyleCnt="0"/>
      <dgm:spPr/>
    </dgm:pt>
    <dgm:pt modelId="{22FD3AC8-529A-4C65-A708-BE6B3B35FB26}" type="pres">
      <dgm:prSet presAssocID="{540251CD-6328-4C0C-9FAC-BFB424EC0BA9}" presName="level2Shape" presStyleLbl="node2" presStyleIdx="2" presStyleCnt="3"/>
      <dgm:spPr/>
    </dgm:pt>
    <dgm:pt modelId="{BE3A2389-448A-40BD-B880-489A97DD6261}" type="pres">
      <dgm:prSet presAssocID="{540251CD-6328-4C0C-9FAC-BFB424EC0BA9}" presName="hierChild3" presStyleCnt="0"/>
      <dgm:spPr/>
    </dgm:pt>
    <dgm:pt modelId="{AE0B7E50-1595-4552-8AAB-8A2BCBA3FDFC}" type="pres">
      <dgm:prSet presAssocID="{D558300D-F334-4791-9FEC-D514C00E7C7B}" presName="bgShapesFlow" presStyleCnt="0"/>
      <dgm:spPr/>
    </dgm:pt>
    <dgm:pt modelId="{ED0482F6-0ECB-4C57-AAB6-548F3C2E9B31}" type="pres">
      <dgm:prSet presAssocID="{D062621E-0F99-4948-9636-9DF7320853AF}" presName="rectComp" presStyleCnt="0"/>
      <dgm:spPr/>
    </dgm:pt>
    <dgm:pt modelId="{6D70DD5C-1264-4B6E-96C0-A617F9B604E7}" type="pres">
      <dgm:prSet presAssocID="{D062621E-0F99-4948-9636-9DF7320853AF}" presName="bgRect" presStyleLbl="bgShp" presStyleIdx="0" presStyleCnt="2" custLinFactNeighborY="3670"/>
      <dgm:spPr/>
    </dgm:pt>
    <dgm:pt modelId="{6B2EEEC2-DEE6-455E-933E-28EFC461CF2B}" type="pres">
      <dgm:prSet presAssocID="{D062621E-0F99-4948-9636-9DF7320853AF}" presName="bgRectTx" presStyleLbl="bgShp" presStyleIdx="0" presStyleCnt="2">
        <dgm:presLayoutVars>
          <dgm:bulletEnabled val="1"/>
        </dgm:presLayoutVars>
      </dgm:prSet>
      <dgm:spPr/>
    </dgm:pt>
    <dgm:pt modelId="{4F848E40-FE50-48CD-A46D-A054C54B73E2}" type="pres">
      <dgm:prSet presAssocID="{D062621E-0F99-4948-9636-9DF7320853AF}" presName="spComp" presStyleCnt="0"/>
      <dgm:spPr/>
    </dgm:pt>
    <dgm:pt modelId="{BAD3DC9D-F7EB-4D0B-B235-006C196B7109}" type="pres">
      <dgm:prSet presAssocID="{D062621E-0F99-4948-9636-9DF7320853AF}" presName="vSp" presStyleCnt="0"/>
      <dgm:spPr/>
    </dgm:pt>
    <dgm:pt modelId="{2BA1EEDF-2714-4D02-A615-7430ED6756EC}" type="pres">
      <dgm:prSet presAssocID="{A31880BB-9681-448E-8793-979720098A34}" presName="rectComp" presStyleCnt="0"/>
      <dgm:spPr/>
    </dgm:pt>
    <dgm:pt modelId="{DBEE9EF1-8A17-4FF9-A035-7A15E66DEF87}" type="pres">
      <dgm:prSet presAssocID="{A31880BB-9681-448E-8793-979720098A34}" presName="bgRect" presStyleLbl="bgShp" presStyleIdx="1" presStyleCnt="2"/>
      <dgm:spPr/>
    </dgm:pt>
    <dgm:pt modelId="{C6149FD5-DE8E-4037-AC6C-684D7872DF9F}" type="pres">
      <dgm:prSet presAssocID="{A31880BB-9681-448E-8793-979720098A34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C0BDB800-FF1F-4F89-9713-8166188BD3D9}" type="presOf" srcId="{A31880BB-9681-448E-8793-979720098A34}" destId="{DBEE9EF1-8A17-4FF9-A035-7A15E66DEF87}" srcOrd="0" destOrd="0" presId="urn:microsoft.com/office/officeart/2005/8/layout/hierarchy6"/>
    <dgm:cxn modelId="{63925902-F5EC-4504-8C45-74DACFC25B1E}" type="presOf" srcId="{77232406-1E93-4D11-85A0-1143907570EE}" destId="{B90CE5E6-2675-46EA-9D09-069714E5B81A}" srcOrd="0" destOrd="0" presId="urn:microsoft.com/office/officeart/2005/8/layout/hierarchy6"/>
    <dgm:cxn modelId="{F20ACA2E-CA12-4831-AFCC-3E9A3BC401BB}" type="presOf" srcId="{D558300D-F334-4791-9FEC-D514C00E7C7B}" destId="{E4BB847F-661A-40E5-B274-E31043A44372}" srcOrd="0" destOrd="0" presId="urn:microsoft.com/office/officeart/2005/8/layout/hierarchy6"/>
    <dgm:cxn modelId="{20950B37-68DD-46D9-9F75-20B24EBC1904}" srcId="{D558300D-F334-4791-9FEC-D514C00E7C7B}" destId="{A31880BB-9681-448E-8793-979720098A34}" srcOrd="2" destOrd="0" parTransId="{C246E362-9F14-4E17-A8CA-076CAC9B6947}" sibTransId="{94ADDDCE-F615-4E06-BF03-5B251EAD08AA}"/>
    <dgm:cxn modelId="{6BB9F65D-DD90-4C67-92C1-C37D2ED6F770}" type="presOf" srcId="{EA15F10E-9EC7-4FD7-848B-5BA737DA7B5B}" destId="{51601CA6-BDA5-4D27-B172-79AE2E8609A4}" srcOrd="0" destOrd="0" presId="urn:microsoft.com/office/officeart/2005/8/layout/hierarchy6"/>
    <dgm:cxn modelId="{33D81547-1721-48BD-9B64-9A631171241A}" type="presOf" srcId="{D062621E-0F99-4948-9636-9DF7320853AF}" destId="{6B2EEEC2-DEE6-455E-933E-28EFC461CF2B}" srcOrd="1" destOrd="0" presId="urn:microsoft.com/office/officeart/2005/8/layout/hierarchy6"/>
    <dgm:cxn modelId="{013D9656-168F-4E57-BE7D-F53BF4F5C79B}" srcId="{1988B7F8-3CAF-460C-923D-6C2FEF57B2C8}" destId="{EA15F10E-9EC7-4FD7-848B-5BA737DA7B5B}" srcOrd="0" destOrd="0" parTransId="{37BB69FB-AEE2-4322-93A2-EE161290B8D6}" sibTransId="{DDE4C342-8559-4D6D-BCA7-B6BCA7F920AA}"/>
    <dgm:cxn modelId="{BC1E195A-1C71-45D4-BD03-EC3206ADB7F5}" type="presOf" srcId="{37BB69FB-AEE2-4322-93A2-EE161290B8D6}" destId="{FDC4BEAE-2EAC-4203-ACB5-A93D19387764}" srcOrd="0" destOrd="0" presId="urn:microsoft.com/office/officeart/2005/8/layout/hierarchy6"/>
    <dgm:cxn modelId="{5319D05A-B05A-47E7-BE58-F4C753F15272}" type="presOf" srcId="{A31880BB-9681-448E-8793-979720098A34}" destId="{C6149FD5-DE8E-4037-AC6C-684D7872DF9F}" srcOrd="1" destOrd="0" presId="urn:microsoft.com/office/officeart/2005/8/layout/hierarchy6"/>
    <dgm:cxn modelId="{D1FB4488-9C7C-49D3-8B94-0D45707FD55B}" srcId="{D558300D-F334-4791-9FEC-D514C00E7C7B}" destId="{D062621E-0F99-4948-9636-9DF7320853AF}" srcOrd="1" destOrd="0" parTransId="{88BA1323-AA51-45D9-AA3C-52D85977843C}" sibTransId="{CEB2D634-741C-48DC-BCB3-47B5B4A265D7}"/>
    <dgm:cxn modelId="{B0CADF94-D824-4F82-B6E4-496F1517BDA5}" srcId="{D558300D-F334-4791-9FEC-D514C00E7C7B}" destId="{1988B7F8-3CAF-460C-923D-6C2FEF57B2C8}" srcOrd="0" destOrd="0" parTransId="{C0AEDC41-AD1E-44FD-A8F0-508596558138}" sibTransId="{FCEFE995-464A-4C2C-9D99-6241BFA45661}"/>
    <dgm:cxn modelId="{7F898FA4-0295-4CC0-A392-14DBC61B3900}" srcId="{1988B7F8-3CAF-460C-923D-6C2FEF57B2C8}" destId="{540251CD-6328-4C0C-9FAC-BFB424EC0BA9}" srcOrd="2" destOrd="0" parTransId="{9F814A54-3A34-4396-9124-D839D8283BFE}" sibTransId="{FFC2C614-05EA-4749-A846-EEA04DD8C7DF}"/>
    <dgm:cxn modelId="{3E19BEB2-E937-4677-8DE7-53A90DA93EC6}" type="presOf" srcId="{9F814A54-3A34-4396-9124-D839D8283BFE}" destId="{8092D988-13C1-42C4-9FE5-72745913BF76}" srcOrd="0" destOrd="0" presId="urn:microsoft.com/office/officeart/2005/8/layout/hierarchy6"/>
    <dgm:cxn modelId="{3CAD43C6-C8BB-44D3-BD68-F23FE03E3739}" srcId="{1988B7F8-3CAF-460C-923D-6C2FEF57B2C8}" destId="{77232406-1E93-4D11-85A0-1143907570EE}" srcOrd="1" destOrd="0" parTransId="{CBD14514-29E7-48C8-A0B2-D18F796AEDC1}" sibTransId="{0A5D6D6D-16D1-45D5-805D-002C56EB0900}"/>
    <dgm:cxn modelId="{007837DF-1807-4FE4-9153-32CDE285ECD2}" type="presOf" srcId="{D062621E-0F99-4948-9636-9DF7320853AF}" destId="{6D70DD5C-1264-4B6E-96C0-A617F9B604E7}" srcOrd="0" destOrd="0" presId="urn:microsoft.com/office/officeart/2005/8/layout/hierarchy6"/>
    <dgm:cxn modelId="{8B20B7F3-9AA4-4A0C-AB82-62E3969B1C30}" type="presOf" srcId="{540251CD-6328-4C0C-9FAC-BFB424EC0BA9}" destId="{22FD3AC8-529A-4C65-A708-BE6B3B35FB26}" srcOrd="0" destOrd="0" presId="urn:microsoft.com/office/officeart/2005/8/layout/hierarchy6"/>
    <dgm:cxn modelId="{DEEB0FFB-9F91-4A61-A642-A25455DFC2FE}" type="presOf" srcId="{CBD14514-29E7-48C8-A0B2-D18F796AEDC1}" destId="{387770D7-E7B0-41BD-9117-5D1A597A5BF2}" srcOrd="0" destOrd="0" presId="urn:microsoft.com/office/officeart/2005/8/layout/hierarchy6"/>
    <dgm:cxn modelId="{6DA964FE-0DCC-4DA0-87B6-EC23C6905599}" type="presOf" srcId="{1988B7F8-3CAF-460C-923D-6C2FEF57B2C8}" destId="{5CD47101-B834-4BF3-A0A1-F06AF4C4F9D9}" srcOrd="0" destOrd="0" presId="urn:microsoft.com/office/officeart/2005/8/layout/hierarchy6"/>
    <dgm:cxn modelId="{210A0C9D-8FCA-49C0-8023-7BDAF2B97EF1}" type="presParOf" srcId="{E4BB847F-661A-40E5-B274-E31043A44372}" destId="{419DF4E3-19A5-447A-81AF-F4773A419FFD}" srcOrd="0" destOrd="0" presId="urn:microsoft.com/office/officeart/2005/8/layout/hierarchy6"/>
    <dgm:cxn modelId="{21E2ADB9-D0DA-42CA-8735-8712927740E7}" type="presParOf" srcId="{419DF4E3-19A5-447A-81AF-F4773A419FFD}" destId="{E3CE5543-AC04-4EC1-B6AE-E01EC5E38A18}" srcOrd="0" destOrd="0" presId="urn:microsoft.com/office/officeart/2005/8/layout/hierarchy6"/>
    <dgm:cxn modelId="{90C7A868-2200-4143-81CA-AAEF6B7A7E36}" type="presParOf" srcId="{419DF4E3-19A5-447A-81AF-F4773A419FFD}" destId="{5B5E1A58-0868-49C9-AA7C-9F875E46F21B}" srcOrd="1" destOrd="0" presId="urn:microsoft.com/office/officeart/2005/8/layout/hierarchy6"/>
    <dgm:cxn modelId="{2CF426F8-14D9-414F-A1EF-5B911D228C30}" type="presParOf" srcId="{5B5E1A58-0868-49C9-AA7C-9F875E46F21B}" destId="{B9CB6F70-1A72-4770-A5EE-4630D2A6A6C4}" srcOrd="0" destOrd="0" presId="urn:microsoft.com/office/officeart/2005/8/layout/hierarchy6"/>
    <dgm:cxn modelId="{E986CCBB-5085-43C6-8F55-7CCE95936817}" type="presParOf" srcId="{B9CB6F70-1A72-4770-A5EE-4630D2A6A6C4}" destId="{5CD47101-B834-4BF3-A0A1-F06AF4C4F9D9}" srcOrd="0" destOrd="0" presId="urn:microsoft.com/office/officeart/2005/8/layout/hierarchy6"/>
    <dgm:cxn modelId="{A9F03260-50C4-4A44-B49C-665292F50990}" type="presParOf" srcId="{B9CB6F70-1A72-4770-A5EE-4630D2A6A6C4}" destId="{A94FE405-8E50-4ADC-8655-7649B49CAE26}" srcOrd="1" destOrd="0" presId="urn:microsoft.com/office/officeart/2005/8/layout/hierarchy6"/>
    <dgm:cxn modelId="{22427767-1315-45BE-AF76-5352DEF3B20A}" type="presParOf" srcId="{A94FE405-8E50-4ADC-8655-7649B49CAE26}" destId="{FDC4BEAE-2EAC-4203-ACB5-A93D19387764}" srcOrd="0" destOrd="0" presId="urn:microsoft.com/office/officeart/2005/8/layout/hierarchy6"/>
    <dgm:cxn modelId="{B57889AB-E7CA-45A6-8B06-865F5C1EF38C}" type="presParOf" srcId="{A94FE405-8E50-4ADC-8655-7649B49CAE26}" destId="{B02E4309-B8CB-4AA0-B41B-6F9658795572}" srcOrd="1" destOrd="0" presId="urn:microsoft.com/office/officeart/2005/8/layout/hierarchy6"/>
    <dgm:cxn modelId="{F4993456-BC77-4AD5-B310-06DEC96285EE}" type="presParOf" srcId="{B02E4309-B8CB-4AA0-B41B-6F9658795572}" destId="{51601CA6-BDA5-4D27-B172-79AE2E8609A4}" srcOrd="0" destOrd="0" presId="urn:microsoft.com/office/officeart/2005/8/layout/hierarchy6"/>
    <dgm:cxn modelId="{C56A5B81-37E7-4F59-A1C9-D2A3F3317F1F}" type="presParOf" srcId="{B02E4309-B8CB-4AA0-B41B-6F9658795572}" destId="{0A08855C-139F-4848-8675-7B4C0A2A005B}" srcOrd="1" destOrd="0" presId="urn:microsoft.com/office/officeart/2005/8/layout/hierarchy6"/>
    <dgm:cxn modelId="{706E54A4-A896-4DCA-ABF3-A31353CC3543}" type="presParOf" srcId="{A94FE405-8E50-4ADC-8655-7649B49CAE26}" destId="{387770D7-E7B0-41BD-9117-5D1A597A5BF2}" srcOrd="2" destOrd="0" presId="urn:microsoft.com/office/officeart/2005/8/layout/hierarchy6"/>
    <dgm:cxn modelId="{C8254F95-D4B9-4E0B-8FBC-BBD62B5AF0A1}" type="presParOf" srcId="{A94FE405-8E50-4ADC-8655-7649B49CAE26}" destId="{AF77D5EB-AC7D-488F-9420-75F3FA551413}" srcOrd="3" destOrd="0" presId="urn:microsoft.com/office/officeart/2005/8/layout/hierarchy6"/>
    <dgm:cxn modelId="{FCCCC959-CA71-4689-9D9D-95B2DD189AA2}" type="presParOf" srcId="{AF77D5EB-AC7D-488F-9420-75F3FA551413}" destId="{B90CE5E6-2675-46EA-9D09-069714E5B81A}" srcOrd="0" destOrd="0" presId="urn:microsoft.com/office/officeart/2005/8/layout/hierarchy6"/>
    <dgm:cxn modelId="{44B633E9-BAC1-4787-B9E9-65111A5E945B}" type="presParOf" srcId="{AF77D5EB-AC7D-488F-9420-75F3FA551413}" destId="{1161EC34-783F-4EE8-ACF4-D0E2C5A73FF5}" srcOrd="1" destOrd="0" presId="urn:microsoft.com/office/officeart/2005/8/layout/hierarchy6"/>
    <dgm:cxn modelId="{2FF11FBC-BE7A-4DE5-86EB-01BF9D97692B}" type="presParOf" srcId="{A94FE405-8E50-4ADC-8655-7649B49CAE26}" destId="{8092D988-13C1-42C4-9FE5-72745913BF76}" srcOrd="4" destOrd="0" presId="urn:microsoft.com/office/officeart/2005/8/layout/hierarchy6"/>
    <dgm:cxn modelId="{E5E4EC2A-0725-4E91-8A15-E091DED96375}" type="presParOf" srcId="{A94FE405-8E50-4ADC-8655-7649B49CAE26}" destId="{0C0E97DF-D0C2-42AF-87A9-21388F527F3F}" srcOrd="5" destOrd="0" presId="urn:microsoft.com/office/officeart/2005/8/layout/hierarchy6"/>
    <dgm:cxn modelId="{5EAB953F-2BE5-4BFC-9FBE-C5367FD6A669}" type="presParOf" srcId="{0C0E97DF-D0C2-42AF-87A9-21388F527F3F}" destId="{22FD3AC8-529A-4C65-A708-BE6B3B35FB26}" srcOrd="0" destOrd="0" presId="urn:microsoft.com/office/officeart/2005/8/layout/hierarchy6"/>
    <dgm:cxn modelId="{0211C4CA-0A91-441A-AB3B-B6DE27EB0403}" type="presParOf" srcId="{0C0E97DF-D0C2-42AF-87A9-21388F527F3F}" destId="{BE3A2389-448A-40BD-B880-489A97DD6261}" srcOrd="1" destOrd="0" presId="urn:microsoft.com/office/officeart/2005/8/layout/hierarchy6"/>
    <dgm:cxn modelId="{461EBDFE-519E-4CC4-A286-0F0C32644A10}" type="presParOf" srcId="{E4BB847F-661A-40E5-B274-E31043A44372}" destId="{AE0B7E50-1595-4552-8AAB-8A2BCBA3FDFC}" srcOrd="1" destOrd="0" presId="urn:microsoft.com/office/officeart/2005/8/layout/hierarchy6"/>
    <dgm:cxn modelId="{66F507B8-BA9A-425A-B6AE-2E3FADDD36BD}" type="presParOf" srcId="{AE0B7E50-1595-4552-8AAB-8A2BCBA3FDFC}" destId="{ED0482F6-0ECB-4C57-AAB6-548F3C2E9B31}" srcOrd="0" destOrd="0" presId="urn:microsoft.com/office/officeart/2005/8/layout/hierarchy6"/>
    <dgm:cxn modelId="{6448B2ED-BE9A-4C6F-A76A-C701A519A179}" type="presParOf" srcId="{ED0482F6-0ECB-4C57-AAB6-548F3C2E9B31}" destId="{6D70DD5C-1264-4B6E-96C0-A617F9B604E7}" srcOrd="0" destOrd="0" presId="urn:microsoft.com/office/officeart/2005/8/layout/hierarchy6"/>
    <dgm:cxn modelId="{9F7C6CAD-B7E3-4245-834F-AA73503E640A}" type="presParOf" srcId="{ED0482F6-0ECB-4C57-AAB6-548F3C2E9B31}" destId="{6B2EEEC2-DEE6-455E-933E-28EFC461CF2B}" srcOrd="1" destOrd="0" presId="urn:microsoft.com/office/officeart/2005/8/layout/hierarchy6"/>
    <dgm:cxn modelId="{56B73B98-F31D-40AB-B24F-D47FEF88DEFE}" type="presParOf" srcId="{AE0B7E50-1595-4552-8AAB-8A2BCBA3FDFC}" destId="{4F848E40-FE50-48CD-A46D-A054C54B73E2}" srcOrd="1" destOrd="0" presId="urn:microsoft.com/office/officeart/2005/8/layout/hierarchy6"/>
    <dgm:cxn modelId="{39B973ED-D951-44E3-A22E-2F95E11D0D32}" type="presParOf" srcId="{4F848E40-FE50-48CD-A46D-A054C54B73E2}" destId="{BAD3DC9D-F7EB-4D0B-B235-006C196B7109}" srcOrd="0" destOrd="0" presId="urn:microsoft.com/office/officeart/2005/8/layout/hierarchy6"/>
    <dgm:cxn modelId="{4E8E1DC4-6F10-437E-AA0B-F1714B1DD2A0}" type="presParOf" srcId="{AE0B7E50-1595-4552-8AAB-8A2BCBA3FDFC}" destId="{2BA1EEDF-2714-4D02-A615-7430ED6756EC}" srcOrd="2" destOrd="0" presId="urn:microsoft.com/office/officeart/2005/8/layout/hierarchy6"/>
    <dgm:cxn modelId="{67C0B942-04AE-48BD-8D50-993B4ABD5D1B}" type="presParOf" srcId="{2BA1EEDF-2714-4D02-A615-7430ED6756EC}" destId="{DBEE9EF1-8A17-4FF9-A035-7A15E66DEF87}" srcOrd="0" destOrd="0" presId="urn:microsoft.com/office/officeart/2005/8/layout/hierarchy6"/>
    <dgm:cxn modelId="{64B089FF-A238-434E-8B09-C09953AC127C}" type="presParOf" srcId="{2BA1EEDF-2714-4D02-A615-7430ED6756EC}" destId="{C6149FD5-DE8E-4037-AC6C-684D7872DF9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C10863-C1A6-418D-AD95-ED4A47C55E41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57D5C-BB2A-41E2-91DF-37B509001582}">
      <dgm:prSet phldrT="[Text]"/>
      <dgm:spPr/>
      <dgm:t>
        <a:bodyPr/>
        <a:lstStyle/>
        <a:p>
          <a:r>
            <a:rPr lang="en-US" dirty="0">
              <a:latin typeface="MuseoModerno" pitchFamily="2" charset="0"/>
            </a:rPr>
            <a:t>Stage 1: User interface</a:t>
          </a:r>
        </a:p>
      </dgm:t>
    </dgm:pt>
    <dgm:pt modelId="{19275F96-A08B-4757-ABA8-A2EF53D1C25E}" type="sibTrans" cxnId="{D73765CE-4C49-4B3D-BFBA-63B9342DEA8D}">
      <dgm:prSet/>
      <dgm:spPr/>
      <dgm:t>
        <a:bodyPr/>
        <a:lstStyle/>
        <a:p>
          <a:endParaRPr lang="en-US"/>
        </a:p>
      </dgm:t>
    </dgm:pt>
    <dgm:pt modelId="{1B5C58E0-C875-493A-8BF6-5688B9DCE0AB}" type="parTrans" cxnId="{D73765CE-4C49-4B3D-BFBA-63B9342DEA8D}">
      <dgm:prSet/>
      <dgm:spPr/>
      <dgm:t>
        <a:bodyPr/>
        <a:lstStyle/>
        <a:p>
          <a:endParaRPr lang="en-US"/>
        </a:p>
      </dgm:t>
    </dgm:pt>
    <dgm:pt modelId="{B77053C3-F1BB-4670-90E1-9369CF3274FA}">
      <dgm:prSet phldrT="[Text]"/>
      <dgm:spPr>
        <a:solidFill>
          <a:srgbClr val="ED7D31"/>
        </a:solidFill>
        <a:ln>
          <a:solidFill>
            <a:srgbClr val="ED7D31"/>
          </a:solidFill>
        </a:ln>
      </dgm:spPr>
      <dgm:t>
        <a:bodyPr/>
        <a:lstStyle/>
        <a:p>
          <a:r>
            <a:rPr lang="en-US" dirty="0">
              <a:latin typeface="MuseoModerno" pitchFamily="2" charset="0"/>
            </a:rPr>
            <a:t>Stage 2: System execution</a:t>
          </a:r>
        </a:p>
      </dgm:t>
    </dgm:pt>
    <dgm:pt modelId="{1F32AF2A-EC65-4952-8790-63CC0341AFFB}" type="sibTrans" cxnId="{D27C1619-C40F-49E0-AA74-B9DA392BAD5E}">
      <dgm:prSet/>
      <dgm:spPr/>
      <dgm:t>
        <a:bodyPr/>
        <a:lstStyle/>
        <a:p>
          <a:endParaRPr lang="en-US"/>
        </a:p>
      </dgm:t>
    </dgm:pt>
    <dgm:pt modelId="{FD575650-20C1-4CEE-BB72-8D834D523899}" type="parTrans" cxnId="{D27C1619-C40F-49E0-AA74-B9DA392BAD5E}">
      <dgm:prSet/>
      <dgm:spPr/>
      <dgm:t>
        <a:bodyPr/>
        <a:lstStyle/>
        <a:p>
          <a:endParaRPr lang="en-US"/>
        </a:p>
      </dgm:t>
    </dgm:pt>
    <dgm:pt modelId="{CEC5D0A0-9D51-4D39-ADAD-F96311596E5C}">
      <dgm:prSet phldrT="[Text]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r>
            <a:rPr lang="en-US">
              <a:latin typeface="MuseoModerno" pitchFamily="2" charset="0"/>
            </a:rPr>
            <a:t>Stage 3: Database association</a:t>
          </a:r>
        </a:p>
      </dgm:t>
    </dgm:pt>
    <dgm:pt modelId="{DDB5B1D4-1A59-400F-9524-46F13A5B098C}" type="sibTrans" cxnId="{E9F1C79D-573D-4F80-AB98-D3AE27B3361D}">
      <dgm:prSet/>
      <dgm:spPr/>
      <dgm:t>
        <a:bodyPr/>
        <a:lstStyle/>
        <a:p>
          <a:endParaRPr lang="en-US"/>
        </a:p>
      </dgm:t>
    </dgm:pt>
    <dgm:pt modelId="{6246D442-3A31-436D-AF7E-9CAB025A78C7}" type="parTrans" cxnId="{E9F1C79D-573D-4F80-AB98-D3AE27B3361D}">
      <dgm:prSet/>
      <dgm:spPr/>
      <dgm:t>
        <a:bodyPr/>
        <a:lstStyle/>
        <a:p>
          <a:endParaRPr lang="en-US"/>
        </a:p>
      </dgm:t>
    </dgm:pt>
    <dgm:pt modelId="{C5E01F4D-2D74-4C7E-950F-FCCE1C5DE4B5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Stage 4: Data receipt</a:t>
          </a:r>
        </a:p>
      </dgm:t>
    </dgm:pt>
    <dgm:pt modelId="{493F6725-A0D9-4953-A734-FBAA645C6DE3}" type="sibTrans" cxnId="{37004FF5-F33B-447B-893A-732DECA3B42F}">
      <dgm:prSet/>
      <dgm:spPr/>
      <dgm:t>
        <a:bodyPr/>
        <a:lstStyle/>
        <a:p>
          <a:endParaRPr lang="en-US"/>
        </a:p>
      </dgm:t>
    </dgm:pt>
    <dgm:pt modelId="{DCF131F9-5853-452A-9EB9-3D87C7C861FC}" type="parTrans" cxnId="{37004FF5-F33B-447B-893A-732DECA3B42F}">
      <dgm:prSet/>
      <dgm:spPr/>
      <dgm:t>
        <a:bodyPr/>
        <a:lstStyle/>
        <a:p>
          <a:endParaRPr lang="en-US"/>
        </a:p>
      </dgm:t>
    </dgm:pt>
    <dgm:pt modelId="{4778B21A-7BC3-4000-BF56-FC87C79226C9}" type="pres">
      <dgm:prSet presAssocID="{6CC10863-C1A6-418D-AD95-ED4A47C55E41}" presName="compositeShape" presStyleCnt="0">
        <dgm:presLayoutVars>
          <dgm:chMax val="7"/>
          <dgm:dir/>
          <dgm:resizeHandles val="exact"/>
        </dgm:presLayoutVars>
      </dgm:prSet>
      <dgm:spPr/>
    </dgm:pt>
    <dgm:pt modelId="{43D7D26C-E8D1-444E-9196-55B56C91F3BB}" type="pres">
      <dgm:prSet presAssocID="{6CC10863-C1A6-418D-AD95-ED4A47C55E41}" presName="wedge1" presStyleLbl="node1" presStyleIdx="0" presStyleCnt="4"/>
      <dgm:spPr/>
    </dgm:pt>
    <dgm:pt modelId="{47DA539E-0464-48E2-B7FD-F43E157EE015}" type="pres">
      <dgm:prSet presAssocID="{6CC10863-C1A6-418D-AD95-ED4A47C55E41}" presName="dummy1a" presStyleCnt="0"/>
      <dgm:spPr/>
    </dgm:pt>
    <dgm:pt modelId="{9143F6FF-8937-4510-AA55-F8683D5A7B06}" type="pres">
      <dgm:prSet presAssocID="{6CC10863-C1A6-418D-AD95-ED4A47C55E41}" presName="dummy1b" presStyleCnt="0"/>
      <dgm:spPr/>
    </dgm:pt>
    <dgm:pt modelId="{E723DB17-5F87-4B5F-81F3-7392F5F5A44A}" type="pres">
      <dgm:prSet presAssocID="{6CC10863-C1A6-418D-AD95-ED4A47C55E41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EDE5E8-731E-497C-BBC3-95BA97D87A33}" type="pres">
      <dgm:prSet presAssocID="{6CC10863-C1A6-418D-AD95-ED4A47C55E41}" presName="wedge2" presStyleLbl="node1" presStyleIdx="1" presStyleCnt="4"/>
      <dgm:spPr/>
    </dgm:pt>
    <dgm:pt modelId="{BB71A777-389F-4EC9-9602-CB002B6CD0D3}" type="pres">
      <dgm:prSet presAssocID="{6CC10863-C1A6-418D-AD95-ED4A47C55E41}" presName="dummy2a" presStyleCnt="0"/>
      <dgm:spPr/>
    </dgm:pt>
    <dgm:pt modelId="{66531B2E-5E8B-4786-98ED-562662F593E9}" type="pres">
      <dgm:prSet presAssocID="{6CC10863-C1A6-418D-AD95-ED4A47C55E41}" presName="dummy2b" presStyleCnt="0"/>
      <dgm:spPr/>
    </dgm:pt>
    <dgm:pt modelId="{EE730462-477E-4568-96B2-B539CE8C9CCA}" type="pres">
      <dgm:prSet presAssocID="{6CC10863-C1A6-418D-AD95-ED4A47C55E41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E37B4D-27CE-4D1B-9FBE-126C922D8131}" type="pres">
      <dgm:prSet presAssocID="{6CC10863-C1A6-418D-AD95-ED4A47C55E41}" presName="wedge3" presStyleLbl="node1" presStyleIdx="2" presStyleCnt="4"/>
      <dgm:spPr/>
    </dgm:pt>
    <dgm:pt modelId="{4696C886-22CD-4517-A331-644638F85E5C}" type="pres">
      <dgm:prSet presAssocID="{6CC10863-C1A6-418D-AD95-ED4A47C55E41}" presName="dummy3a" presStyleCnt="0"/>
      <dgm:spPr/>
    </dgm:pt>
    <dgm:pt modelId="{E789F6D3-7334-4EE7-A75C-6ECF5F76214C}" type="pres">
      <dgm:prSet presAssocID="{6CC10863-C1A6-418D-AD95-ED4A47C55E41}" presName="dummy3b" presStyleCnt="0"/>
      <dgm:spPr/>
    </dgm:pt>
    <dgm:pt modelId="{E4B5DC2A-ADF8-436B-9201-5F3615613505}" type="pres">
      <dgm:prSet presAssocID="{6CC10863-C1A6-418D-AD95-ED4A47C55E41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9979B9-D66F-4BF0-86A8-37A28F94533B}" type="pres">
      <dgm:prSet presAssocID="{6CC10863-C1A6-418D-AD95-ED4A47C55E41}" presName="wedge4" presStyleLbl="node1" presStyleIdx="3" presStyleCnt="4"/>
      <dgm:spPr/>
    </dgm:pt>
    <dgm:pt modelId="{C60E3229-7009-4E9A-9CF1-D8E2AE43100B}" type="pres">
      <dgm:prSet presAssocID="{6CC10863-C1A6-418D-AD95-ED4A47C55E41}" presName="dummy4a" presStyleCnt="0"/>
      <dgm:spPr/>
    </dgm:pt>
    <dgm:pt modelId="{79F2D64E-5B20-47CD-9D17-EF828243053C}" type="pres">
      <dgm:prSet presAssocID="{6CC10863-C1A6-418D-AD95-ED4A47C55E41}" presName="dummy4b" presStyleCnt="0"/>
      <dgm:spPr/>
    </dgm:pt>
    <dgm:pt modelId="{A99D7F76-259A-4B7D-A401-8DDF25F948A4}" type="pres">
      <dgm:prSet presAssocID="{6CC10863-C1A6-418D-AD95-ED4A47C55E41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019978F-02B8-4F2A-89CC-5FB2F68265E1}" type="pres">
      <dgm:prSet presAssocID="{19275F96-A08B-4757-ABA8-A2EF53D1C25E}" presName="arrowWedge1" presStyleLbl="fgSibTrans2D1" presStyleIdx="0" presStyleCnt="4"/>
      <dgm:spPr/>
    </dgm:pt>
    <dgm:pt modelId="{5DD84730-73AF-44BA-B9DA-7DE703B86D8F}" type="pres">
      <dgm:prSet presAssocID="{1F32AF2A-EC65-4952-8790-63CC0341AFFB}" presName="arrowWedge2" presStyleLbl="fgSibTrans2D1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079849F2-300B-42EE-8BCA-70500F79EA0F}" type="pres">
      <dgm:prSet presAssocID="{DDB5B1D4-1A59-400F-9524-46F13A5B098C}" presName="arrowWedge3" presStyleLbl="fgSibTrans2D1" presStyleIdx="2" presStyleCnt="4"/>
      <dgm:spPr>
        <a:solidFill>
          <a:schemeClr val="accent4">
            <a:lumMod val="60000"/>
            <a:lumOff val="40000"/>
          </a:schemeClr>
        </a:solidFill>
      </dgm:spPr>
    </dgm:pt>
    <dgm:pt modelId="{6BC80F2D-C01E-4C58-898B-09A757E22AE4}" type="pres">
      <dgm:prSet presAssocID="{493F6725-A0D9-4953-A734-FBAA645C6DE3}" presName="arrowWedge4" presStyleLbl="fgSibTrans2D1" presStyleIdx="3" presStyleCnt="4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27C1619-C40F-49E0-AA74-B9DA392BAD5E}" srcId="{6CC10863-C1A6-418D-AD95-ED4A47C55E41}" destId="{B77053C3-F1BB-4670-90E1-9369CF3274FA}" srcOrd="1" destOrd="0" parTransId="{FD575650-20C1-4CEE-BB72-8D834D523899}" sibTransId="{1F32AF2A-EC65-4952-8790-63CC0341AFFB}"/>
    <dgm:cxn modelId="{16400739-0A7A-4200-B34F-A56BAAB3F398}" type="presOf" srcId="{B77053C3-F1BB-4670-90E1-9369CF3274FA}" destId="{EE730462-477E-4568-96B2-B539CE8C9CCA}" srcOrd="1" destOrd="0" presId="urn:microsoft.com/office/officeart/2005/8/layout/cycle8"/>
    <dgm:cxn modelId="{8700B149-9F2A-41A8-8D8C-E506C991E157}" type="presOf" srcId="{B77053C3-F1BB-4670-90E1-9369CF3274FA}" destId="{20EDE5E8-731E-497C-BBC3-95BA97D87A33}" srcOrd="0" destOrd="0" presId="urn:microsoft.com/office/officeart/2005/8/layout/cycle8"/>
    <dgm:cxn modelId="{F710F76B-8D91-4710-9A13-39B5517F436B}" type="presOf" srcId="{6CC10863-C1A6-418D-AD95-ED4A47C55E41}" destId="{4778B21A-7BC3-4000-BF56-FC87C79226C9}" srcOrd="0" destOrd="0" presId="urn:microsoft.com/office/officeart/2005/8/layout/cycle8"/>
    <dgm:cxn modelId="{061AD77B-4400-40B3-AB4B-083A6CC39365}" type="presOf" srcId="{CEC5D0A0-9D51-4D39-ADAD-F96311596E5C}" destId="{38E37B4D-27CE-4D1B-9FBE-126C922D8131}" srcOrd="0" destOrd="0" presId="urn:microsoft.com/office/officeart/2005/8/layout/cycle8"/>
    <dgm:cxn modelId="{29C4BE83-71CF-42AD-BD3B-7DA3FBC56005}" type="presOf" srcId="{CEC5D0A0-9D51-4D39-ADAD-F96311596E5C}" destId="{E4B5DC2A-ADF8-436B-9201-5F3615613505}" srcOrd="1" destOrd="0" presId="urn:microsoft.com/office/officeart/2005/8/layout/cycle8"/>
    <dgm:cxn modelId="{FAC2A38B-44A9-40A3-B77B-F237613DFA8B}" type="presOf" srcId="{C5E01F4D-2D74-4C7E-950F-FCCE1C5DE4B5}" destId="{B89979B9-D66F-4BF0-86A8-37A28F94533B}" srcOrd="0" destOrd="0" presId="urn:microsoft.com/office/officeart/2005/8/layout/cycle8"/>
    <dgm:cxn modelId="{E9F1C79D-573D-4F80-AB98-D3AE27B3361D}" srcId="{6CC10863-C1A6-418D-AD95-ED4A47C55E41}" destId="{CEC5D0A0-9D51-4D39-ADAD-F96311596E5C}" srcOrd="2" destOrd="0" parTransId="{6246D442-3A31-436D-AF7E-9CAB025A78C7}" sibTransId="{DDB5B1D4-1A59-400F-9524-46F13A5B098C}"/>
    <dgm:cxn modelId="{14C57BB3-6338-49FA-9FBB-DAFD810B88AF}" type="presOf" srcId="{C5E01F4D-2D74-4C7E-950F-FCCE1C5DE4B5}" destId="{A99D7F76-259A-4B7D-A401-8DDF25F948A4}" srcOrd="1" destOrd="0" presId="urn:microsoft.com/office/officeart/2005/8/layout/cycle8"/>
    <dgm:cxn modelId="{F74604C2-30EE-4F4B-9159-A9E969A739FE}" type="presOf" srcId="{88957D5C-BB2A-41E2-91DF-37B509001582}" destId="{E723DB17-5F87-4B5F-81F3-7392F5F5A44A}" srcOrd="1" destOrd="0" presId="urn:microsoft.com/office/officeart/2005/8/layout/cycle8"/>
    <dgm:cxn modelId="{D73765CE-4C49-4B3D-BFBA-63B9342DEA8D}" srcId="{6CC10863-C1A6-418D-AD95-ED4A47C55E41}" destId="{88957D5C-BB2A-41E2-91DF-37B509001582}" srcOrd="0" destOrd="0" parTransId="{1B5C58E0-C875-493A-8BF6-5688B9DCE0AB}" sibTransId="{19275F96-A08B-4757-ABA8-A2EF53D1C25E}"/>
    <dgm:cxn modelId="{B69AEAD1-1A12-4FB6-BED9-E4E79698B3CA}" type="presOf" srcId="{88957D5C-BB2A-41E2-91DF-37B509001582}" destId="{43D7D26C-E8D1-444E-9196-55B56C91F3BB}" srcOrd="0" destOrd="0" presId="urn:microsoft.com/office/officeart/2005/8/layout/cycle8"/>
    <dgm:cxn modelId="{37004FF5-F33B-447B-893A-732DECA3B42F}" srcId="{6CC10863-C1A6-418D-AD95-ED4A47C55E41}" destId="{C5E01F4D-2D74-4C7E-950F-FCCE1C5DE4B5}" srcOrd="3" destOrd="0" parTransId="{DCF131F9-5853-452A-9EB9-3D87C7C861FC}" sibTransId="{493F6725-A0D9-4953-A734-FBAA645C6DE3}"/>
    <dgm:cxn modelId="{3D15D75E-9374-47ED-B07F-DA88FB12FC88}" type="presParOf" srcId="{4778B21A-7BC3-4000-BF56-FC87C79226C9}" destId="{43D7D26C-E8D1-444E-9196-55B56C91F3BB}" srcOrd="0" destOrd="0" presId="urn:microsoft.com/office/officeart/2005/8/layout/cycle8"/>
    <dgm:cxn modelId="{AF72D772-4D18-4C49-AA16-138AA3E38F4F}" type="presParOf" srcId="{4778B21A-7BC3-4000-BF56-FC87C79226C9}" destId="{47DA539E-0464-48E2-B7FD-F43E157EE015}" srcOrd="1" destOrd="0" presId="urn:microsoft.com/office/officeart/2005/8/layout/cycle8"/>
    <dgm:cxn modelId="{C7A65ACE-C2B7-4F05-B712-118EEC9B7BCE}" type="presParOf" srcId="{4778B21A-7BC3-4000-BF56-FC87C79226C9}" destId="{9143F6FF-8937-4510-AA55-F8683D5A7B06}" srcOrd="2" destOrd="0" presId="urn:microsoft.com/office/officeart/2005/8/layout/cycle8"/>
    <dgm:cxn modelId="{E854213B-D4F9-4B76-AD7A-68117E045ED1}" type="presParOf" srcId="{4778B21A-7BC3-4000-BF56-FC87C79226C9}" destId="{E723DB17-5F87-4B5F-81F3-7392F5F5A44A}" srcOrd="3" destOrd="0" presId="urn:microsoft.com/office/officeart/2005/8/layout/cycle8"/>
    <dgm:cxn modelId="{D6A9BC9A-1D82-4E14-AE7F-FCBF601834A4}" type="presParOf" srcId="{4778B21A-7BC3-4000-BF56-FC87C79226C9}" destId="{20EDE5E8-731E-497C-BBC3-95BA97D87A33}" srcOrd="4" destOrd="0" presId="urn:microsoft.com/office/officeart/2005/8/layout/cycle8"/>
    <dgm:cxn modelId="{CE7B90E9-1332-4A32-9BB6-6ECAD6D6C9D0}" type="presParOf" srcId="{4778B21A-7BC3-4000-BF56-FC87C79226C9}" destId="{BB71A777-389F-4EC9-9602-CB002B6CD0D3}" srcOrd="5" destOrd="0" presId="urn:microsoft.com/office/officeart/2005/8/layout/cycle8"/>
    <dgm:cxn modelId="{5AA447BA-3526-4CF9-B95E-7B1EA387FC99}" type="presParOf" srcId="{4778B21A-7BC3-4000-BF56-FC87C79226C9}" destId="{66531B2E-5E8B-4786-98ED-562662F593E9}" srcOrd="6" destOrd="0" presId="urn:microsoft.com/office/officeart/2005/8/layout/cycle8"/>
    <dgm:cxn modelId="{DBDB5895-701A-4AE1-BA8B-07F73952DF51}" type="presParOf" srcId="{4778B21A-7BC3-4000-BF56-FC87C79226C9}" destId="{EE730462-477E-4568-96B2-B539CE8C9CCA}" srcOrd="7" destOrd="0" presId="urn:microsoft.com/office/officeart/2005/8/layout/cycle8"/>
    <dgm:cxn modelId="{5A4D09BC-C4AE-4614-A919-5890C651A191}" type="presParOf" srcId="{4778B21A-7BC3-4000-BF56-FC87C79226C9}" destId="{38E37B4D-27CE-4D1B-9FBE-126C922D8131}" srcOrd="8" destOrd="0" presId="urn:microsoft.com/office/officeart/2005/8/layout/cycle8"/>
    <dgm:cxn modelId="{77A319EB-4221-4A12-A3AA-6AC9938FF298}" type="presParOf" srcId="{4778B21A-7BC3-4000-BF56-FC87C79226C9}" destId="{4696C886-22CD-4517-A331-644638F85E5C}" srcOrd="9" destOrd="0" presId="urn:microsoft.com/office/officeart/2005/8/layout/cycle8"/>
    <dgm:cxn modelId="{0D816502-BE45-4327-9DC6-3B21A26A524F}" type="presParOf" srcId="{4778B21A-7BC3-4000-BF56-FC87C79226C9}" destId="{E789F6D3-7334-4EE7-A75C-6ECF5F76214C}" srcOrd="10" destOrd="0" presId="urn:microsoft.com/office/officeart/2005/8/layout/cycle8"/>
    <dgm:cxn modelId="{F04A55E5-76B0-4046-9EF2-04CAF5BC7D5F}" type="presParOf" srcId="{4778B21A-7BC3-4000-BF56-FC87C79226C9}" destId="{E4B5DC2A-ADF8-436B-9201-5F3615613505}" srcOrd="11" destOrd="0" presId="urn:microsoft.com/office/officeart/2005/8/layout/cycle8"/>
    <dgm:cxn modelId="{AE6DE6E3-06F6-4DF0-A03A-F72F785580D0}" type="presParOf" srcId="{4778B21A-7BC3-4000-BF56-FC87C79226C9}" destId="{B89979B9-D66F-4BF0-86A8-37A28F94533B}" srcOrd="12" destOrd="0" presId="urn:microsoft.com/office/officeart/2005/8/layout/cycle8"/>
    <dgm:cxn modelId="{FBE6DE40-0C89-49BF-8439-C3536A7A4FDF}" type="presParOf" srcId="{4778B21A-7BC3-4000-BF56-FC87C79226C9}" destId="{C60E3229-7009-4E9A-9CF1-D8E2AE43100B}" srcOrd="13" destOrd="0" presId="urn:microsoft.com/office/officeart/2005/8/layout/cycle8"/>
    <dgm:cxn modelId="{BD2AD919-83ED-4F4D-9B02-897FB80F79B0}" type="presParOf" srcId="{4778B21A-7BC3-4000-BF56-FC87C79226C9}" destId="{79F2D64E-5B20-47CD-9D17-EF828243053C}" srcOrd="14" destOrd="0" presId="urn:microsoft.com/office/officeart/2005/8/layout/cycle8"/>
    <dgm:cxn modelId="{3A9275BE-4CEA-4264-846E-88EF91D46CC4}" type="presParOf" srcId="{4778B21A-7BC3-4000-BF56-FC87C79226C9}" destId="{A99D7F76-259A-4B7D-A401-8DDF25F948A4}" srcOrd="15" destOrd="0" presId="urn:microsoft.com/office/officeart/2005/8/layout/cycle8"/>
    <dgm:cxn modelId="{D88A24E9-20A8-4098-9B86-5C516CBFE323}" type="presParOf" srcId="{4778B21A-7BC3-4000-BF56-FC87C79226C9}" destId="{4019978F-02B8-4F2A-89CC-5FB2F68265E1}" srcOrd="16" destOrd="0" presId="urn:microsoft.com/office/officeart/2005/8/layout/cycle8"/>
    <dgm:cxn modelId="{E7AC68B0-3A0B-42C0-A309-1C58B04DEA86}" type="presParOf" srcId="{4778B21A-7BC3-4000-BF56-FC87C79226C9}" destId="{5DD84730-73AF-44BA-B9DA-7DE703B86D8F}" srcOrd="17" destOrd="0" presId="urn:microsoft.com/office/officeart/2005/8/layout/cycle8"/>
    <dgm:cxn modelId="{CE93A120-0EE6-4EB5-8BFE-1603BC93C3C9}" type="presParOf" srcId="{4778B21A-7BC3-4000-BF56-FC87C79226C9}" destId="{079849F2-300B-42EE-8BCA-70500F79EA0F}" srcOrd="18" destOrd="0" presId="urn:microsoft.com/office/officeart/2005/8/layout/cycle8"/>
    <dgm:cxn modelId="{CCD3C2B7-9C4D-433B-91E6-47C6D0BC5FA0}" type="presParOf" srcId="{4778B21A-7BC3-4000-BF56-FC87C79226C9}" destId="{6BC80F2D-C01E-4C58-898B-09A757E22AE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E9EF1-8A17-4FF9-A035-7A15E66DEF87}">
      <dsp:nvSpPr>
        <dsp:cNvPr id="0" name=""/>
        <dsp:cNvSpPr/>
      </dsp:nvSpPr>
      <dsp:spPr>
        <a:xfrm>
          <a:off x="0" y="116713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useoModerno" pitchFamily="2" charset="0"/>
            </a:rPr>
            <a:t>Functions</a:t>
          </a:r>
        </a:p>
      </dsp:txBody>
      <dsp:txXfrm>
        <a:off x="0" y="1167133"/>
        <a:ext cx="2772942" cy="996353"/>
      </dsp:txXfrm>
    </dsp:sp>
    <dsp:sp modelId="{6D70DD5C-1264-4B6E-96C0-A617F9B604E7}">
      <dsp:nvSpPr>
        <dsp:cNvPr id="0" name=""/>
        <dsp:cNvSpPr/>
      </dsp:nvSpPr>
      <dsp:spPr>
        <a:xfrm>
          <a:off x="0" y="37813"/>
          <a:ext cx="9243141" cy="9963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MuseoModerno" pitchFamily="2" charset="0"/>
          </a:endParaRPr>
        </a:p>
      </dsp:txBody>
      <dsp:txXfrm>
        <a:off x="0" y="37813"/>
        <a:ext cx="2772942" cy="996353"/>
      </dsp:txXfrm>
    </dsp:sp>
    <dsp:sp modelId="{5CD47101-B834-4BF3-A0A1-F06AF4C4F9D9}">
      <dsp:nvSpPr>
        <dsp:cNvPr id="0" name=""/>
        <dsp:cNvSpPr/>
      </dsp:nvSpPr>
      <dsp:spPr>
        <a:xfrm>
          <a:off x="5279863" y="86014"/>
          <a:ext cx="1271494" cy="84766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Score</a:t>
          </a:r>
        </a:p>
      </dsp:txBody>
      <dsp:txXfrm>
        <a:off x="5304690" y="110841"/>
        <a:ext cx="1221840" cy="798008"/>
      </dsp:txXfrm>
    </dsp:sp>
    <dsp:sp modelId="{FDC4BEAE-2EAC-4203-ACB5-A93D19387764}">
      <dsp:nvSpPr>
        <dsp:cNvPr id="0" name=""/>
        <dsp:cNvSpPr/>
      </dsp:nvSpPr>
      <dsp:spPr>
        <a:xfrm>
          <a:off x="4262667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1652942" y="0"/>
              </a:moveTo>
              <a:lnTo>
                <a:pt x="1652942" y="169532"/>
              </a:lnTo>
              <a:lnTo>
                <a:pt x="0" y="169532"/>
              </a:lnTo>
              <a:lnTo>
                <a:pt x="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01CA6-BDA5-4D27-B172-79AE2E8609A4}">
      <dsp:nvSpPr>
        <dsp:cNvPr id="0" name=""/>
        <dsp:cNvSpPr/>
      </dsp:nvSpPr>
      <dsp:spPr>
        <a:xfrm>
          <a:off x="3626920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Import</a:t>
          </a:r>
        </a:p>
      </dsp:txBody>
      <dsp:txXfrm>
        <a:off x="3651747" y="1297569"/>
        <a:ext cx="1221840" cy="798008"/>
      </dsp:txXfrm>
    </dsp:sp>
    <dsp:sp modelId="{387770D7-E7B0-41BD-9117-5D1A597A5BF2}">
      <dsp:nvSpPr>
        <dsp:cNvPr id="0" name=""/>
        <dsp:cNvSpPr/>
      </dsp:nvSpPr>
      <dsp:spPr>
        <a:xfrm>
          <a:off x="5869890" y="933676"/>
          <a:ext cx="91440" cy="3390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CE5E6-2675-46EA-9D09-069714E5B81A}">
      <dsp:nvSpPr>
        <dsp:cNvPr id="0" name=""/>
        <dsp:cNvSpPr/>
      </dsp:nvSpPr>
      <dsp:spPr>
        <a:xfrm>
          <a:off x="5279863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Update</a:t>
          </a:r>
        </a:p>
      </dsp:txBody>
      <dsp:txXfrm>
        <a:off x="5304690" y="1297569"/>
        <a:ext cx="1221840" cy="798008"/>
      </dsp:txXfrm>
    </dsp:sp>
    <dsp:sp modelId="{8092D988-13C1-42C4-9FE5-72745913BF76}">
      <dsp:nvSpPr>
        <dsp:cNvPr id="0" name=""/>
        <dsp:cNvSpPr/>
      </dsp:nvSpPr>
      <dsp:spPr>
        <a:xfrm>
          <a:off x="5915610" y="933676"/>
          <a:ext cx="1652942" cy="33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32"/>
              </a:lnTo>
              <a:lnTo>
                <a:pt x="1652942" y="169532"/>
              </a:lnTo>
              <a:lnTo>
                <a:pt x="1652942" y="3390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D3AC8-529A-4C65-A708-BE6B3B35FB26}">
      <dsp:nvSpPr>
        <dsp:cNvPr id="0" name=""/>
        <dsp:cNvSpPr/>
      </dsp:nvSpPr>
      <dsp:spPr>
        <a:xfrm>
          <a:off x="6932805" y="1272742"/>
          <a:ext cx="1271494" cy="847662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MuseoModerno" pitchFamily="2" charset="0"/>
            </a:rPr>
            <a:t>Publish</a:t>
          </a:r>
        </a:p>
      </dsp:txBody>
      <dsp:txXfrm>
        <a:off x="6957632" y="1297569"/>
        <a:ext cx="1221840" cy="79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7D26C-E8D1-444E-9196-55B56C91F3BB}">
      <dsp:nvSpPr>
        <dsp:cNvPr id="0" name=""/>
        <dsp:cNvSpPr/>
      </dsp:nvSpPr>
      <dsp:spPr>
        <a:xfrm>
          <a:off x="1203308" y="270609"/>
          <a:ext cx="3678791" cy="367879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1: User interface</a:t>
          </a:r>
        </a:p>
      </dsp:txBody>
      <dsp:txXfrm>
        <a:off x="3156133" y="1033083"/>
        <a:ext cx="1357649" cy="1007288"/>
      </dsp:txXfrm>
    </dsp:sp>
    <dsp:sp modelId="{20EDE5E8-731E-497C-BBC3-95BA97D87A33}">
      <dsp:nvSpPr>
        <dsp:cNvPr id="0" name=""/>
        <dsp:cNvSpPr/>
      </dsp:nvSpPr>
      <dsp:spPr>
        <a:xfrm>
          <a:off x="1203308" y="394112"/>
          <a:ext cx="3678791" cy="3678791"/>
        </a:xfrm>
        <a:prstGeom prst="pie">
          <a:avLst>
            <a:gd name="adj1" fmla="val 0"/>
            <a:gd name="adj2" fmla="val 5400000"/>
          </a:avLst>
        </a:prstGeom>
        <a:solidFill>
          <a:srgbClr val="ED7D31"/>
        </a:solidFill>
        <a:ln w="127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MuseoModerno" pitchFamily="2" charset="0"/>
            </a:rPr>
            <a:t>Stage 2: System execution</a:t>
          </a:r>
        </a:p>
      </dsp:txBody>
      <dsp:txXfrm>
        <a:off x="3156133" y="2303142"/>
        <a:ext cx="1357649" cy="1007288"/>
      </dsp:txXfrm>
    </dsp:sp>
    <dsp:sp modelId="{38E37B4D-27CE-4D1B-9FBE-126C922D8131}">
      <dsp:nvSpPr>
        <dsp:cNvPr id="0" name=""/>
        <dsp:cNvSpPr/>
      </dsp:nvSpPr>
      <dsp:spPr>
        <a:xfrm>
          <a:off x="1079805" y="394112"/>
          <a:ext cx="3678791" cy="3678791"/>
        </a:xfrm>
        <a:prstGeom prst="pie">
          <a:avLst>
            <a:gd name="adj1" fmla="val 5400000"/>
            <a:gd name="adj2" fmla="val 10800000"/>
          </a:avLst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MuseoModerno" pitchFamily="2" charset="0"/>
            </a:rPr>
            <a:t>Stage 3: Database association</a:t>
          </a:r>
        </a:p>
      </dsp:txBody>
      <dsp:txXfrm>
        <a:off x="1448123" y="2303142"/>
        <a:ext cx="1357649" cy="1007288"/>
      </dsp:txXfrm>
    </dsp:sp>
    <dsp:sp modelId="{B89979B9-D66F-4BF0-86A8-37A28F94533B}">
      <dsp:nvSpPr>
        <dsp:cNvPr id="0" name=""/>
        <dsp:cNvSpPr/>
      </dsp:nvSpPr>
      <dsp:spPr>
        <a:xfrm>
          <a:off x="1079805" y="270609"/>
          <a:ext cx="3678791" cy="3678791"/>
        </a:xfrm>
        <a:prstGeom prst="pie">
          <a:avLst>
            <a:gd name="adj1" fmla="val 10800000"/>
            <a:gd name="adj2" fmla="val 1620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Stage 4: Data receipt</a:t>
          </a:r>
        </a:p>
      </dsp:txBody>
      <dsp:txXfrm>
        <a:off x="1448123" y="1033083"/>
        <a:ext cx="1357649" cy="1007288"/>
      </dsp:txXfrm>
    </dsp:sp>
    <dsp:sp modelId="{4019978F-02B8-4F2A-89CC-5FB2F68265E1}">
      <dsp:nvSpPr>
        <dsp:cNvPr id="0" name=""/>
        <dsp:cNvSpPr/>
      </dsp:nvSpPr>
      <dsp:spPr>
        <a:xfrm>
          <a:off x="975573" y="42875"/>
          <a:ext cx="4134261" cy="413426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4730-73AF-44BA-B9DA-7DE703B86D8F}">
      <dsp:nvSpPr>
        <dsp:cNvPr id="0" name=""/>
        <dsp:cNvSpPr/>
      </dsp:nvSpPr>
      <dsp:spPr>
        <a:xfrm>
          <a:off x="975573" y="166377"/>
          <a:ext cx="4134261" cy="413426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849F2-300B-42EE-8BCA-70500F79EA0F}">
      <dsp:nvSpPr>
        <dsp:cNvPr id="0" name=""/>
        <dsp:cNvSpPr/>
      </dsp:nvSpPr>
      <dsp:spPr>
        <a:xfrm>
          <a:off x="852071" y="166377"/>
          <a:ext cx="4134261" cy="413426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80F2D-C01E-4C58-898B-09A757E22AE4}">
      <dsp:nvSpPr>
        <dsp:cNvPr id="0" name=""/>
        <dsp:cNvSpPr/>
      </dsp:nvSpPr>
      <dsp:spPr>
        <a:xfrm>
          <a:off x="852071" y="42875"/>
          <a:ext cx="4134261" cy="413426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4FC83195-186A-4CDA-9BC1-64FBA42B98A2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ogle Sans" panose="020B0503030502040204" pitchFamily="34" charset="0"/>
              </a:defRPr>
            </a:lvl1pPr>
          </a:lstStyle>
          <a:p>
            <a:fld id="{A0C27D15-D9EB-4174-8B99-D4A932DE1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ogle Sans" panose="020B0503030502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Score Team from NHH High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Score’s hierarchical tree.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are 4 main functions</a:t>
            </a:r>
            <a:r>
              <a:rPr lang="en-US" sz="1200" kern="1200">
                <a:latin typeface="MuseoModerno" pitchFamily="2" charset="0"/>
              </a:rPr>
              <a:t>. </a:t>
            </a:r>
            <a:r>
              <a:rPr lang="en-US"/>
              <a:t>Each function has its branches: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Search function: we are able to search by using keywords: School name, School type,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With suggestion, you can get recommendation base on scores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Analysis &amp; Visualization point out the correlation of figures and their meaning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>
                <a:latin typeface="MuseoModerno" pitchFamily="2" charset="0"/>
              </a:rPr>
              <a:t>Report section provides different kinds of flexible ranking and general statistic. </a:t>
            </a:r>
            <a:r>
              <a:rPr lang="en-US" sz="1200" kern="1200">
                <a:solidFill>
                  <a:srgbClr val="FF0000"/>
                </a:solidFill>
                <a:latin typeface="MuseoModerno" pitchFamily="2" charset="0"/>
              </a:rPr>
              <a:t>Finally, we can export gathered data in multiple formats such as PDF or Excel for our different purposes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We’re planning to add administrator page for our website so that the manager can adjust directly on database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the programming languages which we use to build Score website: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HTML, CSS for website appearance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Javascript, PHP for handling data from user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MySQL for database 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Python for reconstructing data from images to .csv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the Diagram of how Score works:</a:t>
            </a:r>
          </a:p>
          <a:p>
            <a:pPr marL="171450" indent="-171450">
              <a:buFontTx/>
              <a:buChar char="-"/>
            </a:pPr>
            <a:r>
              <a:rPr lang="en-US"/>
              <a:t>First, the system receives keywords from user</a:t>
            </a:r>
          </a:p>
          <a:p>
            <a:pPr marL="171450" indent="-171450">
              <a:buFontTx/>
              <a:buChar char="-"/>
            </a:pPr>
            <a:r>
              <a:rPr lang="en-US"/>
              <a:t>Then they will be arranged in the logical way and sent to database server as packaged data</a:t>
            </a:r>
          </a:p>
          <a:p>
            <a:pPr marL="171450" indent="-171450">
              <a:buFontTx/>
              <a:buChar char="-"/>
            </a:pPr>
            <a:r>
              <a:rPr lang="en-US"/>
              <a:t>After running Queries on database, the system gets data and rearrange it into tables and graphs</a:t>
            </a:r>
          </a:p>
          <a:p>
            <a:pPr marL="171450" indent="-171450">
              <a:buFontTx/>
              <a:buChar char="-"/>
            </a:pPr>
            <a:r>
              <a:rPr lang="en-US"/>
              <a:t>Following that the frontend will stylize the layout and user interface. And that is what User can experience on 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 the relational database model.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1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collected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is planned into tables with careful calculation to avoid excess data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1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 the same time the designation of 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primary, and foreign key constraints and relationship helps to create connectivity across the entire database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2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000"/>
              <a:t>With relationship, the queries get data in multiple tables quickly and accurately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new additional data is collated with the main table to ensure accuracy even though entered in different tables.</a:t>
            </a:r>
            <a:endParaRPr lang="en-US" sz="4000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4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 is an open source project that aims to make it easier to choose a high school for parents and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b="0">
                <a:effectLst/>
              </a:rPr>
              <a:t>These are tables of database, their structures and datas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19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12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83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 use real data. We download 10th-grade entrance exam scores data as images in Ho Chi Minh City from 2015 to 2021 and plan on the tables.</a:t>
            </a: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17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>
                <a:effectLst/>
              </a:rPr>
              <a:t>First, we </a:t>
            </a:r>
            <a:r>
              <a:rPr lang="en-US" b="1">
                <a:effectLst/>
              </a:rPr>
              <a:t>don’t</a:t>
            </a:r>
            <a:r>
              <a:rPr lang="en-US" b="0">
                <a:effectLst/>
              </a:rPr>
              <a:t> have the opportunity to collect raw data; therefore, we rely mostly on </a:t>
            </a:r>
            <a:r>
              <a:rPr lang="en-US" b="1">
                <a:effectLst/>
              </a:rPr>
              <a:t>data as images </a:t>
            </a:r>
            <a:r>
              <a:rPr lang="en-US" b="0">
                <a:effectLst/>
              </a:rPr>
              <a:t>on discrete websites. Then we use </a:t>
            </a:r>
            <a:r>
              <a:rPr lang="en-US" b="1">
                <a:effectLst/>
              </a:rPr>
              <a:t>OCR software</a:t>
            </a:r>
            <a:r>
              <a:rPr lang="en-US" b="0">
                <a:effectLst/>
              </a:rPr>
              <a:t>, which converts images into </a:t>
            </a:r>
            <a:r>
              <a:rPr lang="en-US" b="1">
                <a:effectLst/>
              </a:rPr>
              <a:t>raw data in .csv format</a:t>
            </a:r>
            <a:r>
              <a:rPr lang="en-US" b="0">
                <a:effectLst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Second, we use </a:t>
            </a:r>
            <a:r>
              <a:rPr lang="en-US" b="1">
                <a:effectLst/>
              </a:rPr>
              <a:t>Python program </a:t>
            </a:r>
            <a:r>
              <a:rPr lang="en-US" b="0">
                <a:effectLst/>
              </a:rPr>
              <a:t>to organize the data, so that it is </a:t>
            </a:r>
            <a:r>
              <a:rPr lang="en-US" b="1">
                <a:effectLst/>
              </a:rPr>
              <a:t>compatible</a:t>
            </a:r>
            <a:r>
              <a:rPr lang="en-US" b="0">
                <a:effectLst/>
              </a:rPr>
              <a:t> with the analysed table’s structure in our database. The result is that thousands of lines of data are organized </a:t>
            </a:r>
            <a:r>
              <a:rPr lang="en-US" b="1">
                <a:effectLst/>
              </a:rPr>
              <a:t>correctly and quickly</a:t>
            </a:r>
            <a:r>
              <a:rPr lang="en-US" b="0">
                <a:effectLst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Third, we </a:t>
            </a:r>
            <a:r>
              <a:rPr lang="en-US" b="1">
                <a:effectLst/>
              </a:rPr>
              <a:t>import arranged data into tables</a:t>
            </a:r>
            <a:r>
              <a:rPr lang="en-US" b="0">
                <a:effectLst/>
              </a:rPr>
              <a:t> which have the same structure.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>
                <a:effectLst/>
              </a:rPr>
              <a:t>Fourth, the </a:t>
            </a:r>
            <a:r>
              <a:rPr lang="en-US" b="1">
                <a:effectLst/>
              </a:rPr>
              <a:t>queries</a:t>
            </a:r>
            <a:r>
              <a:rPr lang="en-US" b="0">
                <a:effectLst/>
              </a:rPr>
              <a:t> get datas from database and display them in </a:t>
            </a:r>
            <a:r>
              <a:rPr lang="en-US" b="1">
                <a:effectLst/>
              </a:rPr>
              <a:t>website</a:t>
            </a:r>
            <a:r>
              <a:rPr lang="en-US" b="0">
                <a:effectLst/>
              </a:rPr>
              <a:t> whenever user send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0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particular, users will have access to many different data analysis functions with a web interface that is both simple and easy to understand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we do? The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is an important milestone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Currently, 10</a:t>
            </a:r>
            <a:r>
              <a:rPr lang="en-US" sz="1800" b="0" baseline="30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grade entrance exam scores are publicly posted on information pages, but only stop at images or discrete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Consequently, the lookup as well as the comparison of points between schools takes a long time, making it difficult for parents to make the right decisions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Score was born and developed to support users: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Compile admission scores data for the years from 2015 to 2021 and perform in the most visual way.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 data analysis functions (sorting, statistics, filtering, ranking,…) so that users quickly grasp the meaning and correlation of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suggestions for selecting schools based on score estimates.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27D15-D9EB-4174-8B99-D4A932DE149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AE8-BA3E-FBB9-80A9-C635AD9C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765A-432D-197C-9B2A-A1A0D3E52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2971-1F12-6CFD-5D68-247CDB34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637E6-48AE-07D7-0ADD-1B577B3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03B0-C204-96B0-D79A-F33122B6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9F35-8215-6F1C-B952-3FEB5249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0C222-F43B-0F2D-9919-B0414FEE6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01A4-723C-FB98-7907-DA70B7B6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A440-F546-B76E-2DA2-BFB0BB9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B757-51FA-9557-614B-52AD7D7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9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B50D6-00DA-95B2-BA60-7168C805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76178-4127-A440-DB82-851A7A69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C6971-760A-1914-0E21-B6286031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96E2-05E5-77FE-13F8-1C102223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7440-5467-AFFE-528D-4D98F101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21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42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4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2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4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5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4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FC9D-A570-DF5F-322F-4904779F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124C-79E0-8C7D-DAE3-223BBFF9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EF393-5873-8A4E-6002-40E5DADF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DEAD-F768-0B96-340F-403E9A77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1E67-ED7F-795A-AE3A-B80A1E22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6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69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605E-E4D4-4D30-BFB2-AC55C70BF3BD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6653B-54BD-4F48-8420-79B134513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8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1F-E7B6-4C98-BF7B-A78B7D559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5BD5-3885-4BCF-A4A1-569AAEC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806-2E36-4818-9135-A6625B2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7E34C-EEA7-49B6-A721-B0C4B3B0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869B-C568-4BD9-8B54-1DCD217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71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5A7A-4FFF-4155-851E-469DDFD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C1E4-0618-41D6-B9B7-C0095F78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27D6-A679-4629-A1A3-25BFC32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4038-F137-46BC-AAA3-09108D2E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FAD3B-06C9-46D1-A8D7-D4CA1B3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85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9C6C-BE4D-48C6-BE82-9D0D11F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A9889-D887-4399-A9CA-2A0EA4ED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15085-9063-4613-B27D-599554CC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5A37-9017-42F2-A19B-AF95A0DC8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E7F6-A9BE-47B1-A7C8-560C63FF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4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AEF7-6510-4797-8A05-EED794E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50D-2AF1-40F4-9129-C92A9D7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A1FEB-1F4F-4F96-A2A1-271A02C0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DAE3-A085-43BD-A103-242A9C60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EDE0-B000-48A6-AD7C-2CABAAF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921B3-D02E-4DBA-BB85-4D0E20D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865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83D1-10C3-4C16-8DD8-69EDB907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0D4F-5907-48DC-A2E0-71D45515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7E28-81C6-45CE-B5F4-C29A4525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FC9D1-CF21-46EF-BDF8-074CDBAFF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519BE-C8AE-4762-A630-3C876F8D8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9462-FC1E-4407-966C-2790B92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739E0-C0E6-4EBA-A9A4-2603B0D2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06F1D-F5FD-4FF0-9318-C9CA65FC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8D62-C412-4BD7-BA1D-C879955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FBEEA-8F10-4366-930B-46F96EAF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7967A-5E19-48E5-92A5-A3AD31F3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00DB5-82D1-4A98-A176-45496EBC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1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580F5-AEAC-4D54-8806-71ED320C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7BD8D-1394-447D-ABFC-7A46950C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EAB85-6D2B-487F-9B51-BBCFBB21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BA4C-030B-983C-134C-0C108EC3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F03-1B78-2A2B-AA6D-0AE497CA0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DA50-8007-9D06-F0F8-3BF4542E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42D9-6A57-AE37-2E9D-301D704E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EAA4-A504-4723-42C0-56FA7C48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8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8E5B-3FD1-408C-9DB7-1069274E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A10B-2ACA-41FA-9CB8-DDF810992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A6C62-29CD-4A33-96B2-D005EF3C6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6DE9-CF39-40A2-AFAD-5E15EB1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337CA-13C7-4E28-8D80-B9917AF3B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FFB19-9DB0-48CD-8AE3-729488FD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5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27F-9C5B-4542-B518-775E33D7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CE6D6-8E9C-4752-98E9-F1985F2AD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A3237-3574-45AE-8025-394331003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942C-8443-4D0C-9552-0ADCB04A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88E1-945C-4079-9769-B15A5426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39154-2A33-4D40-830A-5D6A450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73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E5A28-A9FC-4C60-9287-37686DA2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DB64-5CC7-45FF-ADF9-39CC1E7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C37BE-F9C1-450C-9DE7-1257A70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BD24-4235-4121-A283-81150EF5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83008-94D1-4400-9092-B5BA5AF8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30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DE2FB-1037-4C28-ACF1-C1F3F5873A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EE08F-DFDF-470E-9F1A-406D1EA83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C018-3A3D-4140-B5A1-8438A1FD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C177-2415-4304-8433-2CAA9D45301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CD35-6608-487F-8B7E-63C3335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57B5-C47E-4284-8544-0EF55D22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3E005-5EF5-47F5-AA9C-687663F8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581F-A3EF-7D81-35BD-821528A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6A7B-ADD5-C129-515E-1AF77D29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1115C-6F21-3883-1230-73677A7C4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892E-D9D3-CE74-C293-DC67EDF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476D7-B8B5-A7DB-A30A-D6FD67A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B8854-650C-BA54-49BF-144B1555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FCD7-8771-9B89-7228-041048BD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B0D6-D9D4-80F6-BFE1-845673EA4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8F67E-EBDA-C545-3FAA-74805A83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5A675-5BA1-D736-B91D-5CDFC7218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A055B-9DC0-9084-A046-662C7FB35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C368-8BB8-7F15-B41B-18AFA4A5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8045B-A8C8-3D0A-9C79-910DD487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AF744-AE6D-14E8-C98E-99CF4974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C322-6463-F4B8-8A15-8E98E68B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11E9B-5A48-8F5E-EA8F-E18C5F66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443F-3F22-F656-9F86-CE6F064C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F8C440-4843-1B85-59D8-FC8A0343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2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92E2D-B251-BF27-93F0-5EFB53C4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0DFC-D9F3-E23D-E0F2-D1E29B9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3F2FB-E36C-659E-E9FA-71F70FA3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3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D1DD-A80F-F4B8-9CE7-84C13608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7C4D-F3A0-CCF4-064A-857338FE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7BB3D-10DA-A878-B20C-0935FE5FB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E4768-8E07-2181-A378-280417F6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A42B-6CCF-85CC-DA4E-CA7C6A33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9748-D98D-3BCF-A74C-477EB7E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6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A7CF-844F-5389-5BEB-BFF441F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B3022-FC91-F13E-354E-2952B6266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8A1C0-40DC-F54B-4276-66321694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CC430-39CC-1161-0D94-B404ECD3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106E-9FAC-4D34-9FAC-9915213E85A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6FC7E-46C2-4DAF-1A79-87ACC802D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48EF3-E797-C44C-72E0-AF9BF34C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93031-1330-4183-B224-2D702347F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C4D47-7315-7CC8-81FD-48B1144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A3B8-67BE-7795-BF16-BC836BE2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02321-0C3F-BB47-2DEB-35D789BC8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A34F106E-9FAC-4D34-9FAC-9915213E85A2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104E1-D9C6-7A8D-0A44-65583939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5EFD-3C81-2AAA-EB05-014CF154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CE93031-1330-4183-B224-2D702347F3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6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7B86605E-E4D4-4D30-BFB2-AC55C70BF3BD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0C66653B-54BD-4F48-8420-79B134513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71D6F-265B-4799-B43A-CA1E301E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F14B-1FD1-4B86-A49E-1699D112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9C5C-39CC-4DF7-9946-59B3BBB3E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6718C177-2415-4304-8433-2CAA9D453018}" type="datetimeFigureOut">
              <a:rPr lang="en-US" smtClean="0"/>
              <a:pPr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1376-7451-4785-8D83-04C887CCC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CFDE-FCF6-402D-B63A-F5CF69079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ogle Sans" panose="020B0503030502040204" pitchFamily="34" charset="0"/>
              </a:defRPr>
            </a:lvl1pPr>
          </a:lstStyle>
          <a:p>
            <a:fld id="{D3D3E005-5EF5-47F5-AA9C-687663F8D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1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useoModerno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ogle Sans" panose="020B0503030502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5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0.png"/><Relationship Id="rId5" Type="http://schemas.openxmlformats.org/officeDocument/2006/relationships/slide" Target="slide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"/>
    </mc:Choice>
    <mc:Fallback xmlns="">
      <p:transition spd="slow" advTm="7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01153" y="2623691"/>
            <a:ext cx="7189694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- 10th grade entrance exam scores are publicly posted on information pages, but only stop at </a:t>
            </a:r>
            <a:r>
              <a:rPr lang="en-US" b="1">
                <a:solidFill>
                  <a:srgbClr val="2F5597"/>
                </a:solidFill>
              </a:rPr>
              <a:t>images </a:t>
            </a:r>
            <a:r>
              <a:rPr lang="en-US"/>
              <a:t>or </a:t>
            </a:r>
            <a:r>
              <a:rPr lang="en-US" b="1">
                <a:solidFill>
                  <a:srgbClr val="2F5597"/>
                </a:solidFill>
              </a:rPr>
              <a:t>discrete data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8BBB3848-9B4A-650E-ADA5-C00250A6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7822" y="4433051"/>
            <a:ext cx="914400" cy="914400"/>
          </a:xfrm>
          <a:prstGeom prst="rect">
            <a:avLst/>
          </a:prstGeom>
        </p:spPr>
      </p:pic>
      <p:pic>
        <p:nvPicPr>
          <p:cNvPr id="7" name="Graphic 6" descr="Image with solid fill">
            <a:extLst>
              <a:ext uri="{FF2B5EF4-FFF2-40B4-BE49-F238E27FC236}">
                <a16:creationId xmlns:a16="http://schemas.microsoft.com/office/drawing/2014/main" id="{C3D122D4-202F-BA9C-3385-24686C534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9779" y="44330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295525" y="2623691"/>
            <a:ext cx="760095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The lookup as well as the comparison of points between schools takes a long time, making it </a:t>
            </a:r>
            <a:r>
              <a:rPr lang="en-US" b="1">
                <a:solidFill>
                  <a:srgbClr val="2F5597"/>
                </a:solidFill>
              </a:rPr>
              <a:t>difficult to make the right decisions</a:t>
            </a:r>
          </a:p>
        </p:txBody>
      </p:sp>
      <p:pic>
        <p:nvPicPr>
          <p:cNvPr id="12" name="Graphic 11" descr="Sad face with solid fill with solid fill">
            <a:extLst>
              <a:ext uri="{FF2B5EF4-FFF2-40B4-BE49-F238E27FC236}">
                <a16:creationId xmlns:a16="http://schemas.microsoft.com/office/drawing/2014/main" id="{5B37CF67-94FF-1A99-4B57-88DBFA23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4626351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DC283-A589-F8A7-5B8E-232948A5E119}"/>
              </a:ext>
            </a:extLst>
          </p:cNvPr>
          <p:cNvSpPr txBox="1"/>
          <p:nvPr/>
        </p:nvSpPr>
        <p:spPr>
          <a:xfrm>
            <a:off x="2043134" y="6972300"/>
            <a:ext cx="81057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3200" b="1">
                <a:solidFill>
                  <a:srgbClr val="8FAADC"/>
                </a:solidFill>
              </a:rPr>
              <a:t>Therefore,</a:t>
            </a:r>
            <a:r>
              <a:rPr lang="en-US" sz="3200" b="1"/>
              <a:t> Score </a:t>
            </a:r>
            <a:r>
              <a:rPr lang="en-US" sz="32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411857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2767281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4000" b="1">
                <a:solidFill>
                  <a:srgbClr val="8FAADC"/>
                </a:solidFill>
              </a:rPr>
              <a:t>Therefore,</a:t>
            </a:r>
            <a:r>
              <a:rPr lang="en-US" sz="4000" b="1"/>
              <a:t> Score </a:t>
            </a:r>
            <a:r>
              <a:rPr lang="en-US" sz="4000" b="1">
                <a:solidFill>
                  <a:srgbClr val="8FAADC"/>
                </a:solidFill>
              </a:rPr>
              <a:t>was born and developed to support users:</a:t>
            </a:r>
          </a:p>
        </p:txBody>
      </p:sp>
    </p:spTree>
    <p:extLst>
      <p:ext uri="{BB962C8B-B14F-4D97-AF65-F5344CB8AC3E}">
        <p14:creationId xmlns:p14="http://schemas.microsoft.com/office/powerpoint/2010/main" val="9198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815377" y="263977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043134" y="1265674"/>
            <a:ext cx="8105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>
                <a:solidFill>
                  <a:srgbClr val="8FAADC"/>
                </a:solidFill>
              </a:rPr>
              <a:t>Therefore, </a:t>
            </a:r>
            <a:r>
              <a:rPr lang="en-US"/>
              <a:t>Score</a:t>
            </a:r>
            <a:r>
              <a:rPr lang="en-US">
                <a:solidFill>
                  <a:srgbClr val="8FAADC"/>
                </a:solidFill>
              </a:rPr>
              <a:t> was born and developed to support users: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B10DD-7BDB-BDC8-41D1-E41540DD2887}"/>
              </a:ext>
            </a:extLst>
          </p:cNvPr>
          <p:cNvSpPr txBox="1"/>
          <p:nvPr/>
        </p:nvSpPr>
        <p:spPr>
          <a:xfrm>
            <a:off x="788903" y="2706129"/>
            <a:ext cx="6716428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</a:t>
            </a:r>
            <a:r>
              <a:rPr lang="en-US" b="1">
                <a:solidFill>
                  <a:srgbClr val="2F5597"/>
                </a:solidFill>
              </a:rPr>
              <a:t>SCORE</a:t>
            </a:r>
            <a:r>
              <a:rPr lang="en-US"/>
              <a:t> data from </a:t>
            </a:r>
            <a:r>
              <a:rPr lang="en-US" b="1">
                <a:solidFill>
                  <a:srgbClr val="2F5597"/>
                </a:solidFill>
              </a:rPr>
              <a:t>2015</a:t>
            </a:r>
            <a:r>
              <a:rPr lang="en-US"/>
              <a:t> to </a:t>
            </a:r>
            <a:r>
              <a:rPr lang="en-US" b="1">
                <a:solidFill>
                  <a:srgbClr val="2F5597"/>
                </a:solidFill>
              </a:rPr>
              <a:t>2021</a:t>
            </a:r>
            <a:r>
              <a:rPr lang="en-US" b="1"/>
              <a:t> </a:t>
            </a:r>
            <a:r>
              <a:rPr lang="en-US"/>
              <a:t>and perform in the most visual 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B992F-D58F-D85F-034F-CA6CE245B548}"/>
              </a:ext>
            </a:extLst>
          </p:cNvPr>
          <p:cNvSpPr txBox="1"/>
          <p:nvPr/>
        </p:nvSpPr>
        <p:spPr>
          <a:xfrm>
            <a:off x="788903" y="3504405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Analysis functions </a:t>
            </a:r>
            <a:r>
              <a:rPr lang="en-US" i="1"/>
              <a:t>(sorting, statistics, filtering, ranking)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4A9-8B71-3764-073B-F4A0DC455846}"/>
              </a:ext>
            </a:extLst>
          </p:cNvPr>
          <p:cNvSpPr txBox="1"/>
          <p:nvPr/>
        </p:nvSpPr>
        <p:spPr>
          <a:xfrm>
            <a:off x="716708" y="4073893"/>
            <a:ext cx="6716429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Give suggestions for selecting schools </a:t>
            </a:r>
            <a:r>
              <a:rPr lang="en-US" b="1">
                <a:solidFill>
                  <a:srgbClr val="2F5597"/>
                </a:solidFill>
              </a:rPr>
              <a:t>based on score estimates</a:t>
            </a:r>
          </a:p>
        </p:txBody>
      </p:sp>
      <p:grpSp>
        <p:nvGrpSpPr>
          <p:cNvPr id="2" name="mockup">
            <a:extLst>
              <a:ext uri="{FF2B5EF4-FFF2-40B4-BE49-F238E27FC236}">
                <a16:creationId xmlns:a16="http://schemas.microsoft.com/office/drawing/2014/main" id="{3C51EB31-370B-644F-928D-C9FB0D5C986A}"/>
              </a:ext>
            </a:extLst>
          </p:cNvPr>
          <p:cNvGrpSpPr/>
          <p:nvPr/>
        </p:nvGrpSpPr>
        <p:grpSpPr>
          <a:xfrm>
            <a:off x="7851849" y="3066713"/>
            <a:ext cx="3551248" cy="2844279"/>
            <a:chOff x="7851849" y="3066713"/>
            <a:chExt cx="3551248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56C0293-690B-8509-174B-2891BFCDA01A}"/>
                </a:ext>
              </a:extLst>
            </p:cNvPr>
            <p:cNvSpPr/>
            <p:nvPr/>
          </p:nvSpPr>
          <p:spPr>
            <a:xfrm>
              <a:off x="9136624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4CA3F725-8E65-4E0D-B19A-6452D9090699}"/>
                </a:ext>
              </a:extLst>
            </p:cNvPr>
            <p:cNvSpPr/>
            <p:nvPr/>
          </p:nvSpPr>
          <p:spPr>
            <a:xfrm>
              <a:off x="9093941" y="4980735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40163214-B61B-1867-DA8B-A3336B5C043F}"/>
                </a:ext>
              </a:extLst>
            </p:cNvPr>
            <p:cNvSpPr/>
            <p:nvPr/>
          </p:nvSpPr>
          <p:spPr>
            <a:xfrm>
              <a:off x="9095056" y="4980735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4D79CE03-1C4F-A34E-83F7-7863AE4F2494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8048A05D-8513-0CBE-268D-55C90278E1F6}"/>
                </a:ext>
              </a:extLst>
            </p:cNvPr>
            <p:cNvSpPr/>
            <p:nvPr/>
          </p:nvSpPr>
          <p:spPr>
            <a:xfrm>
              <a:off x="7898895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EAB5EEEC-9E66-3F15-A163-753B72CA59C3}"/>
                </a:ext>
              </a:extLst>
            </p:cNvPr>
            <p:cNvSpPr/>
            <p:nvPr/>
          </p:nvSpPr>
          <p:spPr>
            <a:xfrm>
              <a:off x="7851849" y="3066713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3;p47">
              <a:extLst>
                <a:ext uri="{FF2B5EF4-FFF2-40B4-BE49-F238E27FC236}">
                  <a16:creationId xmlns:a16="http://schemas.microsoft.com/office/drawing/2014/main" id="{A2217285-9013-2E7F-C308-5C4B43D4AFB6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4;p47">
              <a:extLst>
                <a:ext uri="{FF2B5EF4-FFF2-40B4-BE49-F238E27FC236}">
                  <a16:creationId xmlns:a16="http://schemas.microsoft.com/office/drawing/2014/main" id="{58F1CA92-0832-BE70-9DAE-74E3E9325467}"/>
                </a:ext>
              </a:extLst>
            </p:cNvPr>
            <p:cNvSpPr/>
            <p:nvPr/>
          </p:nvSpPr>
          <p:spPr>
            <a:xfrm>
              <a:off x="9514205" y="5078141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5;p47">
              <a:extLst>
                <a:ext uri="{FF2B5EF4-FFF2-40B4-BE49-F238E27FC236}">
                  <a16:creationId xmlns:a16="http://schemas.microsoft.com/office/drawing/2014/main" id="{D5C1563D-6177-CF3E-04CE-EB57703FE075}"/>
                </a:ext>
              </a:extLst>
            </p:cNvPr>
            <p:cNvSpPr/>
            <p:nvPr/>
          </p:nvSpPr>
          <p:spPr>
            <a:xfrm>
              <a:off x="8905724" y="5846394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6;p47">
              <a:extLst>
                <a:ext uri="{FF2B5EF4-FFF2-40B4-BE49-F238E27FC236}">
                  <a16:creationId xmlns:a16="http://schemas.microsoft.com/office/drawing/2014/main" id="{A424C55D-0336-BB55-F078-1943732C30EB}"/>
                </a:ext>
              </a:extLst>
            </p:cNvPr>
            <p:cNvSpPr/>
            <p:nvPr/>
          </p:nvSpPr>
          <p:spPr>
            <a:xfrm>
              <a:off x="9895035" y="5846394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pic>
        <p:nvPicPr>
          <p:cNvPr id="32" name="Side bar video">
            <a:hlinkClick r:id="" action="ppaction://media"/>
            <a:extLst>
              <a:ext uri="{FF2B5EF4-FFF2-40B4-BE49-F238E27FC236}">
                <a16:creationId xmlns:a16="http://schemas.microsoft.com/office/drawing/2014/main" id="{B0FEE562-CF5F-D521-9335-1818CED2CAC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bmkLst>
                    <p14:bmk name="Bookmark 1" time="1773.6666"/>
                  </p14:bmkLst>
                </p14:media>
              </p:ext>
            </p:extLst>
          </p:nvPr>
        </p:nvPicPr>
        <p:blipFill rotWithShape="1">
          <a:blip r:embed="rId6"/>
          <a:srcRect b="8333"/>
          <a:stretch/>
        </p:blipFill>
        <p:spPr>
          <a:xfrm>
            <a:off x="7856736" y="3173277"/>
            <a:ext cx="3502152" cy="180745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9E53B-5840-8D3B-B86B-EC5BA12173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>
          <a:xfrm>
            <a:off x="7856736" y="3173803"/>
            <a:ext cx="3493008" cy="1806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0DF75C-E314-7F1B-E8C4-ABB599904B05}"/>
              </a:ext>
            </a:extLst>
          </p:cNvPr>
          <p:cNvSpPr txBox="1"/>
          <p:nvPr/>
        </p:nvSpPr>
        <p:spPr>
          <a:xfrm>
            <a:off x="4380627" y="710727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3. How we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957C2-17C4-C4CF-15AD-39F7CA579804}"/>
              </a:ext>
            </a:extLst>
          </p:cNvPr>
          <p:cNvSpPr txBox="1"/>
          <p:nvPr/>
        </p:nvSpPr>
        <p:spPr>
          <a:xfrm>
            <a:off x="690032" y="5609536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Administrator updates data anually</a:t>
            </a:r>
            <a:endParaRPr lang="en-US" b="1">
              <a:solidFill>
                <a:srgbClr val="2F5597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849E2-6977-E844-8963-B614236A2047}"/>
              </a:ext>
            </a:extLst>
          </p:cNvPr>
          <p:cNvSpPr txBox="1"/>
          <p:nvPr/>
        </p:nvSpPr>
        <p:spPr>
          <a:xfrm>
            <a:off x="716707" y="5002147"/>
            <a:ext cx="6716429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- Export data in PDF or Excel form</a:t>
            </a:r>
            <a:endParaRPr lang="en-US" b="1">
              <a:solidFill>
                <a:srgbClr val="2F559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15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7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8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3" grpId="0"/>
      <p:bldP spid="4" grpId="0"/>
      <p:bldP spid="7" grpId="0"/>
      <p:bldP spid="10" grpId="0"/>
      <p:bldP spid="12" grpId="0"/>
    </p:bldLst>
  </p:timing>
  <p:extLst>
    <p:ext uri="{E180D4A7-C9FB-4DFB-919C-405C955672EB}">
      <p14:showEvtLst xmlns:p14="http://schemas.microsoft.com/office/powerpoint/2010/main">
        <p14:playEvt time="6799" objId="32"/>
        <p14:stopEvt time="8678" objId="3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109973" y="2644170"/>
            <a:ext cx="79720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48783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75924" y="1302837"/>
            <a:ext cx="40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How is</a:t>
            </a:r>
            <a:r>
              <a:rPr lang="en-US"/>
              <a:t> SCORE </a:t>
            </a:r>
            <a:r>
              <a:rPr lang="en-US">
                <a:solidFill>
                  <a:srgbClr val="8FAADC"/>
                </a:solidFill>
              </a:rPr>
              <a:t>constructed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pSp>
        <p:nvGrpSpPr>
          <p:cNvPr id="82" name="3 sọc">
            <a:extLst>
              <a:ext uri="{FF2B5EF4-FFF2-40B4-BE49-F238E27FC236}">
                <a16:creationId xmlns:a16="http://schemas.microsoft.com/office/drawing/2014/main" id="{A1C47DA8-066A-DBFE-A4A7-8296E03B70C1}"/>
              </a:ext>
            </a:extLst>
          </p:cNvPr>
          <p:cNvGrpSpPr/>
          <p:nvPr/>
        </p:nvGrpSpPr>
        <p:grpSpPr>
          <a:xfrm>
            <a:off x="160866" y="2520915"/>
            <a:ext cx="11870267" cy="2190075"/>
            <a:chOff x="160866" y="2520915"/>
            <a:chExt cx="11870267" cy="2190075"/>
          </a:xfrm>
        </p:grpSpPr>
        <p:sp>
          <p:nvSpPr>
            <p:cNvPr id="52" name="Free-form: Shape 51">
              <a:extLst>
                <a:ext uri="{FF2B5EF4-FFF2-40B4-BE49-F238E27FC236}">
                  <a16:creationId xmlns:a16="http://schemas.microsoft.com/office/drawing/2014/main" id="{233A0E71-90C1-B320-57FE-DA0261495758}"/>
                </a:ext>
              </a:extLst>
            </p:cNvPr>
            <p:cNvSpPr/>
            <p:nvPr/>
          </p:nvSpPr>
          <p:spPr>
            <a:xfrm>
              <a:off x="160866" y="4144718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Details</a:t>
              </a:r>
            </a:p>
          </p:txBody>
        </p:sp>
        <p:sp>
          <p:nvSpPr>
            <p:cNvPr id="53" name="Free-form: Shape 52">
              <a:extLst>
                <a:ext uri="{FF2B5EF4-FFF2-40B4-BE49-F238E27FC236}">
                  <a16:creationId xmlns:a16="http://schemas.microsoft.com/office/drawing/2014/main" id="{3D072132-7344-9B56-71CC-3E8BDB31DE0E}"/>
                </a:ext>
              </a:extLst>
            </p:cNvPr>
            <p:cNvSpPr/>
            <p:nvPr/>
          </p:nvSpPr>
          <p:spPr>
            <a:xfrm>
              <a:off x="160866" y="3319662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2">
                      <a:lumMod val="75000"/>
                    </a:schemeClr>
                  </a:solidFill>
                  <a:latin typeface="MuseoModerno" pitchFamily="2" charset="0"/>
                </a:rPr>
                <a:t>Functions</a:t>
              </a:r>
            </a:p>
          </p:txBody>
        </p:sp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C7C4BB95-5267-10D9-A62A-5D18C52749BB}"/>
                </a:ext>
              </a:extLst>
            </p:cNvPr>
            <p:cNvSpPr/>
            <p:nvPr/>
          </p:nvSpPr>
          <p:spPr>
            <a:xfrm>
              <a:off x="160866" y="2520915"/>
              <a:ext cx="11870267" cy="566272"/>
            </a:xfrm>
            <a:custGeom>
              <a:avLst/>
              <a:gdLst>
                <a:gd name="connsiteX0" fmla="*/ 0 w 11870267"/>
                <a:gd name="connsiteY0" fmla="*/ 56627 h 566272"/>
                <a:gd name="connsiteX1" fmla="*/ 56627 w 11870267"/>
                <a:gd name="connsiteY1" fmla="*/ 0 h 566272"/>
                <a:gd name="connsiteX2" fmla="*/ 11813640 w 11870267"/>
                <a:gd name="connsiteY2" fmla="*/ 0 h 566272"/>
                <a:gd name="connsiteX3" fmla="*/ 11870267 w 11870267"/>
                <a:gd name="connsiteY3" fmla="*/ 56627 h 566272"/>
                <a:gd name="connsiteX4" fmla="*/ 11870267 w 11870267"/>
                <a:gd name="connsiteY4" fmla="*/ 509645 h 566272"/>
                <a:gd name="connsiteX5" fmla="*/ 11813640 w 11870267"/>
                <a:gd name="connsiteY5" fmla="*/ 566272 h 566272"/>
                <a:gd name="connsiteX6" fmla="*/ 56627 w 11870267"/>
                <a:gd name="connsiteY6" fmla="*/ 566272 h 566272"/>
                <a:gd name="connsiteX7" fmla="*/ 0 w 11870267"/>
                <a:gd name="connsiteY7" fmla="*/ 509645 h 566272"/>
                <a:gd name="connsiteX8" fmla="*/ 0 w 11870267"/>
                <a:gd name="connsiteY8" fmla="*/ 56627 h 5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70267" h="566272">
                  <a:moveTo>
                    <a:pt x="0" y="56627"/>
                  </a:moveTo>
                  <a:cubicBezTo>
                    <a:pt x="0" y="25353"/>
                    <a:pt x="25353" y="0"/>
                    <a:pt x="56627" y="0"/>
                  </a:cubicBezTo>
                  <a:lnTo>
                    <a:pt x="11813640" y="0"/>
                  </a:lnTo>
                  <a:cubicBezTo>
                    <a:pt x="11844914" y="0"/>
                    <a:pt x="11870267" y="25353"/>
                    <a:pt x="11870267" y="56627"/>
                  </a:cubicBezTo>
                  <a:lnTo>
                    <a:pt x="11870267" y="509645"/>
                  </a:lnTo>
                  <a:cubicBezTo>
                    <a:pt x="11870267" y="540919"/>
                    <a:pt x="11844914" y="566272"/>
                    <a:pt x="11813640" y="566272"/>
                  </a:cubicBezTo>
                  <a:lnTo>
                    <a:pt x="56627" y="566272"/>
                  </a:lnTo>
                  <a:cubicBezTo>
                    <a:pt x="25353" y="566272"/>
                    <a:pt x="0" y="540919"/>
                    <a:pt x="0" y="509645"/>
                  </a:cubicBezTo>
                  <a:lnTo>
                    <a:pt x="0" y="56627"/>
                  </a:lnTo>
                  <a:close/>
                </a:path>
              </a:pathLst>
            </a:cu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8430091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/>
            </a:p>
          </p:txBody>
        </p:sp>
      </p:grpSp>
      <p:sp>
        <p:nvSpPr>
          <p:cNvPr id="55" name="Score">
            <a:extLst>
              <a:ext uri="{FF2B5EF4-FFF2-40B4-BE49-F238E27FC236}">
                <a16:creationId xmlns:a16="http://schemas.microsoft.com/office/drawing/2014/main" id="{3626FFDF-99C5-C57C-8EF2-BB687C507055}"/>
              </a:ext>
            </a:extLst>
          </p:cNvPr>
          <p:cNvSpPr/>
          <p:nvPr/>
        </p:nvSpPr>
        <p:spPr>
          <a:xfrm>
            <a:off x="7366192" y="2568087"/>
            <a:ext cx="1243384" cy="471893"/>
          </a:xfrm>
          <a:custGeom>
            <a:avLst/>
            <a:gdLst>
              <a:gd name="connsiteX0" fmla="*/ 0 w 1243384"/>
              <a:gd name="connsiteY0" fmla="*/ 47189 h 471893"/>
              <a:gd name="connsiteX1" fmla="*/ 47189 w 1243384"/>
              <a:gd name="connsiteY1" fmla="*/ 0 h 471893"/>
              <a:gd name="connsiteX2" fmla="*/ 1196195 w 1243384"/>
              <a:gd name="connsiteY2" fmla="*/ 0 h 471893"/>
              <a:gd name="connsiteX3" fmla="*/ 1243384 w 1243384"/>
              <a:gd name="connsiteY3" fmla="*/ 47189 h 471893"/>
              <a:gd name="connsiteX4" fmla="*/ 1243384 w 1243384"/>
              <a:gd name="connsiteY4" fmla="*/ 424704 h 471893"/>
              <a:gd name="connsiteX5" fmla="*/ 1196195 w 1243384"/>
              <a:gd name="connsiteY5" fmla="*/ 471893 h 471893"/>
              <a:gd name="connsiteX6" fmla="*/ 47189 w 1243384"/>
              <a:gd name="connsiteY6" fmla="*/ 471893 h 471893"/>
              <a:gd name="connsiteX7" fmla="*/ 0 w 1243384"/>
              <a:gd name="connsiteY7" fmla="*/ 424704 h 471893"/>
              <a:gd name="connsiteX8" fmla="*/ 0 w 124338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338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96195" y="0"/>
                </a:lnTo>
                <a:cubicBezTo>
                  <a:pt x="1222257" y="0"/>
                  <a:pt x="1243384" y="21127"/>
                  <a:pt x="1243384" y="47189"/>
                </a:cubicBezTo>
                <a:lnTo>
                  <a:pt x="1243384" y="424704"/>
                </a:lnTo>
                <a:cubicBezTo>
                  <a:pt x="1243384" y="450766"/>
                  <a:pt x="1222257" y="471893"/>
                  <a:pt x="119619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501" tIns="120501" rIns="120501" bIns="120501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latin typeface="MuseoModerno" pitchFamily="2" charset="0"/>
              </a:rPr>
              <a:t>Score</a:t>
            </a:r>
          </a:p>
        </p:txBody>
      </p:sp>
      <p:sp>
        <p:nvSpPr>
          <p:cNvPr id="56" name="line 1">
            <a:extLst>
              <a:ext uri="{FF2B5EF4-FFF2-40B4-BE49-F238E27FC236}">
                <a16:creationId xmlns:a16="http://schemas.microsoft.com/office/drawing/2014/main" id="{9DE7118C-EBF6-A976-D776-260D66EDFCEB}"/>
              </a:ext>
            </a:extLst>
          </p:cNvPr>
          <p:cNvSpPr/>
          <p:nvPr/>
        </p:nvSpPr>
        <p:spPr>
          <a:xfrm>
            <a:off x="4997260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990624" y="0"/>
                </a:moveTo>
                <a:lnTo>
                  <a:pt x="2990624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Search">
            <a:extLst>
              <a:ext uri="{FF2B5EF4-FFF2-40B4-BE49-F238E27FC236}">
                <a16:creationId xmlns:a16="http://schemas.microsoft.com/office/drawing/2014/main" id="{EC8B0160-3199-F934-7AD5-0540D58AAE0C}"/>
              </a:ext>
            </a:extLst>
          </p:cNvPr>
          <p:cNvSpPr/>
          <p:nvPr/>
        </p:nvSpPr>
        <p:spPr>
          <a:xfrm>
            <a:off x="4484455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Search</a:t>
            </a:r>
          </a:p>
        </p:txBody>
      </p:sp>
      <p:sp>
        <p:nvSpPr>
          <p:cNvPr id="58" name="line 1 1">
            <a:extLst>
              <a:ext uri="{FF2B5EF4-FFF2-40B4-BE49-F238E27FC236}">
                <a16:creationId xmlns:a16="http://schemas.microsoft.com/office/drawing/2014/main" id="{9E70D9CB-9AC6-1157-2C93-7F702A5A3176}"/>
              </a:ext>
            </a:extLst>
          </p:cNvPr>
          <p:cNvSpPr/>
          <p:nvPr/>
        </p:nvSpPr>
        <p:spPr>
          <a:xfrm>
            <a:off x="4077068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School name">
            <a:extLst>
              <a:ext uri="{FF2B5EF4-FFF2-40B4-BE49-F238E27FC236}">
                <a16:creationId xmlns:a16="http://schemas.microsoft.com/office/drawing/2014/main" id="{1A57B03E-4084-B72A-9198-73256068F281}"/>
              </a:ext>
            </a:extLst>
          </p:cNvPr>
          <p:cNvSpPr/>
          <p:nvPr/>
        </p:nvSpPr>
        <p:spPr>
          <a:xfrm>
            <a:off x="372314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School name</a:t>
            </a:r>
          </a:p>
        </p:txBody>
      </p:sp>
      <p:sp>
        <p:nvSpPr>
          <p:cNvPr id="60" name="line 1 2">
            <a:extLst>
              <a:ext uri="{FF2B5EF4-FFF2-40B4-BE49-F238E27FC236}">
                <a16:creationId xmlns:a16="http://schemas.microsoft.com/office/drawing/2014/main" id="{A9C7D4A2-89E0-B287-5E1F-FBE10243CC14}"/>
              </a:ext>
            </a:extLst>
          </p:cNvPr>
          <p:cNvSpPr/>
          <p:nvPr/>
        </p:nvSpPr>
        <p:spPr>
          <a:xfrm>
            <a:off x="4951540" y="3838745"/>
            <a:ext cx="91440" cy="3468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73444"/>
                </a:lnTo>
                <a:lnTo>
                  <a:pt x="45741" y="173444"/>
                </a:lnTo>
                <a:lnTo>
                  <a:pt x="45741" y="34688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School type">
            <a:extLst>
              <a:ext uri="{FF2B5EF4-FFF2-40B4-BE49-F238E27FC236}">
                <a16:creationId xmlns:a16="http://schemas.microsoft.com/office/drawing/2014/main" id="{DC2FDB94-D2F1-4D88-0FB4-D87E5AE96D75}"/>
              </a:ext>
            </a:extLst>
          </p:cNvPr>
          <p:cNvSpPr/>
          <p:nvPr/>
        </p:nvSpPr>
        <p:spPr>
          <a:xfrm>
            <a:off x="4643362" y="4185633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School type</a:t>
            </a:r>
          </a:p>
        </p:txBody>
      </p:sp>
      <p:sp>
        <p:nvSpPr>
          <p:cNvPr id="62" name="line 1 3">
            <a:extLst>
              <a:ext uri="{FF2B5EF4-FFF2-40B4-BE49-F238E27FC236}">
                <a16:creationId xmlns:a16="http://schemas.microsoft.com/office/drawing/2014/main" id="{D11407C9-CD27-2C03-FA0D-C2B712FDA2E3}"/>
              </a:ext>
            </a:extLst>
          </p:cNvPr>
          <p:cNvSpPr/>
          <p:nvPr/>
        </p:nvSpPr>
        <p:spPr>
          <a:xfrm>
            <a:off x="4997260" y="3838745"/>
            <a:ext cx="965444" cy="3493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4673"/>
                </a:lnTo>
                <a:lnTo>
                  <a:pt x="965444" y="174673"/>
                </a:lnTo>
                <a:lnTo>
                  <a:pt x="965444" y="3493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Year">
            <a:extLst>
              <a:ext uri="{FF2B5EF4-FFF2-40B4-BE49-F238E27FC236}">
                <a16:creationId xmlns:a16="http://schemas.microsoft.com/office/drawing/2014/main" id="{D7F3A509-30B7-FCA8-8130-FDCF02F11239}"/>
              </a:ext>
            </a:extLst>
          </p:cNvPr>
          <p:cNvSpPr/>
          <p:nvPr/>
        </p:nvSpPr>
        <p:spPr>
          <a:xfrm>
            <a:off x="5608785" y="4188092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Year</a:t>
            </a:r>
          </a:p>
        </p:txBody>
      </p:sp>
      <p:sp>
        <p:nvSpPr>
          <p:cNvPr id="64" name="line 2">
            <a:extLst>
              <a:ext uri="{FF2B5EF4-FFF2-40B4-BE49-F238E27FC236}">
                <a16:creationId xmlns:a16="http://schemas.microsoft.com/office/drawing/2014/main" id="{3A554577-75AA-9A6B-E304-36944D038A16}"/>
              </a:ext>
            </a:extLst>
          </p:cNvPr>
          <p:cNvSpPr/>
          <p:nvPr/>
        </p:nvSpPr>
        <p:spPr>
          <a:xfrm>
            <a:off x="6837644" y="3039980"/>
            <a:ext cx="1150240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50240" y="0"/>
                </a:moveTo>
                <a:lnTo>
                  <a:pt x="1150240" y="163435"/>
                </a:lnTo>
                <a:lnTo>
                  <a:pt x="0" y="163435"/>
                </a:lnTo>
                <a:lnTo>
                  <a:pt x="0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5" name="Suggestion">
            <a:extLst>
              <a:ext uri="{FF2B5EF4-FFF2-40B4-BE49-F238E27FC236}">
                <a16:creationId xmlns:a16="http://schemas.microsoft.com/office/drawing/2014/main" id="{AF63AB2D-8774-89E5-B095-61EC713718E3}"/>
              </a:ext>
            </a:extLst>
          </p:cNvPr>
          <p:cNvSpPr/>
          <p:nvPr/>
        </p:nvSpPr>
        <p:spPr>
          <a:xfrm>
            <a:off x="6324839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Suggestion</a:t>
            </a:r>
          </a:p>
        </p:txBody>
      </p:sp>
      <p:sp>
        <p:nvSpPr>
          <p:cNvPr id="66" name="line 2">
            <a:extLst>
              <a:ext uri="{FF2B5EF4-FFF2-40B4-BE49-F238E27FC236}">
                <a16:creationId xmlns:a16="http://schemas.microsoft.com/office/drawing/2014/main" id="{71AA8DF2-8739-F8D2-DE3D-B1AF966E41CE}"/>
              </a:ext>
            </a:extLst>
          </p:cNvPr>
          <p:cNvSpPr/>
          <p:nvPr/>
        </p:nvSpPr>
        <p:spPr>
          <a:xfrm>
            <a:off x="6791924" y="3838745"/>
            <a:ext cx="91440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76565"/>
                </a:lnTo>
                <a:lnTo>
                  <a:pt x="52133" y="176565"/>
                </a:lnTo>
                <a:lnTo>
                  <a:pt x="52133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7" name="Score base">
            <a:extLst>
              <a:ext uri="{FF2B5EF4-FFF2-40B4-BE49-F238E27FC236}">
                <a16:creationId xmlns:a16="http://schemas.microsoft.com/office/drawing/2014/main" id="{0681C37D-E3E0-5690-DA72-578932BB6458}"/>
              </a:ext>
            </a:extLst>
          </p:cNvPr>
          <p:cNvSpPr/>
          <p:nvPr/>
        </p:nvSpPr>
        <p:spPr>
          <a:xfrm>
            <a:off x="6490137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Score base</a:t>
            </a:r>
          </a:p>
        </p:txBody>
      </p:sp>
      <p:sp>
        <p:nvSpPr>
          <p:cNvPr id="68" name="line 3">
            <a:extLst>
              <a:ext uri="{FF2B5EF4-FFF2-40B4-BE49-F238E27FC236}">
                <a16:creationId xmlns:a16="http://schemas.microsoft.com/office/drawing/2014/main" id="{ED5B3726-B58F-BEE7-A943-6B0EB1811F9E}"/>
              </a:ext>
            </a:extLst>
          </p:cNvPr>
          <p:cNvSpPr/>
          <p:nvPr/>
        </p:nvSpPr>
        <p:spPr>
          <a:xfrm>
            <a:off x="7987884" y="3039980"/>
            <a:ext cx="69014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690144" y="163435"/>
                </a:lnTo>
                <a:lnTo>
                  <a:pt x="69014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Analysis and Visual">
            <a:extLst>
              <a:ext uri="{FF2B5EF4-FFF2-40B4-BE49-F238E27FC236}">
                <a16:creationId xmlns:a16="http://schemas.microsoft.com/office/drawing/2014/main" id="{B2C6943A-433C-B6F3-C9C9-8259E67B55A7}"/>
              </a:ext>
            </a:extLst>
          </p:cNvPr>
          <p:cNvSpPr/>
          <p:nvPr/>
        </p:nvSpPr>
        <p:spPr>
          <a:xfrm>
            <a:off x="8062151" y="3366851"/>
            <a:ext cx="1231754" cy="471893"/>
          </a:xfrm>
          <a:custGeom>
            <a:avLst/>
            <a:gdLst>
              <a:gd name="connsiteX0" fmla="*/ 0 w 1231754"/>
              <a:gd name="connsiteY0" fmla="*/ 47189 h 471893"/>
              <a:gd name="connsiteX1" fmla="*/ 47189 w 1231754"/>
              <a:gd name="connsiteY1" fmla="*/ 0 h 471893"/>
              <a:gd name="connsiteX2" fmla="*/ 1184565 w 1231754"/>
              <a:gd name="connsiteY2" fmla="*/ 0 h 471893"/>
              <a:gd name="connsiteX3" fmla="*/ 1231754 w 1231754"/>
              <a:gd name="connsiteY3" fmla="*/ 47189 h 471893"/>
              <a:gd name="connsiteX4" fmla="*/ 1231754 w 1231754"/>
              <a:gd name="connsiteY4" fmla="*/ 424704 h 471893"/>
              <a:gd name="connsiteX5" fmla="*/ 1184565 w 1231754"/>
              <a:gd name="connsiteY5" fmla="*/ 471893 h 471893"/>
              <a:gd name="connsiteX6" fmla="*/ 47189 w 1231754"/>
              <a:gd name="connsiteY6" fmla="*/ 471893 h 471893"/>
              <a:gd name="connsiteX7" fmla="*/ 0 w 1231754"/>
              <a:gd name="connsiteY7" fmla="*/ 424704 h 471893"/>
              <a:gd name="connsiteX8" fmla="*/ 0 w 1231754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1754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1184565" y="0"/>
                </a:lnTo>
                <a:cubicBezTo>
                  <a:pt x="1210627" y="0"/>
                  <a:pt x="1231754" y="21127"/>
                  <a:pt x="1231754" y="47189"/>
                </a:cubicBezTo>
                <a:lnTo>
                  <a:pt x="1231754" y="424704"/>
                </a:lnTo>
                <a:cubicBezTo>
                  <a:pt x="1231754" y="450766"/>
                  <a:pt x="1210627" y="471893"/>
                  <a:pt x="1184565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Analysis &amp; Visualization</a:t>
            </a:r>
          </a:p>
        </p:txBody>
      </p:sp>
      <p:sp>
        <p:nvSpPr>
          <p:cNvPr id="70" name="line 3 1">
            <a:extLst>
              <a:ext uri="{FF2B5EF4-FFF2-40B4-BE49-F238E27FC236}">
                <a16:creationId xmlns:a16="http://schemas.microsoft.com/office/drawing/2014/main" id="{0522A384-622E-5211-6BAA-5D99D02CBE93}"/>
              </a:ext>
            </a:extLst>
          </p:cNvPr>
          <p:cNvSpPr/>
          <p:nvPr/>
        </p:nvSpPr>
        <p:spPr>
          <a:xfrm>
            <a:off x="7757836" y="3838745"/>
            <a:ext cx="920192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20192" y="0"/>
                </a:moveTo>
                <a:lnTo>
                  <a:pt x="920192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combo charts">
            <a:extLst>
              <a:ext uri="{FF2B5EF4-FFF2-40B4-BE49-F238E27FC236}">
                <a16:creationId xmlns:a16="http://schemas.microsoft.com/office/drawing/2014/main" id="{A26C2592-E70F-F82F-150F-8B64AD7CFC09}"/>
              </a:ext>
            </a:extLst>
          </p:cNvPr>
          <p:cNvSpPr/>
          <p:nvPr/>
        </p:nvSpPr>
        <p:spPr>
          <a:xfrm>
            <a:off x="7403916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Combo charts</a:t>
            </a:r>
          </a:p>
        </p:txBody>
      </p:sp>
      <p:sp>
        <p:nvSpPr>
          <p:cNvPr id="72" name="line 3 2">
            <a:extLst>
              <a:ext uri="{FF2B5EF4-FFF2-40B4-BE49-F238E27FC236}">
                <a16:creationId xmlns:a16="http://schemas.microsoft.com/office/drawing/2014/main" id="{A0558625-D7A8-690E-C2F9-C555756C3F2A}"/>
              </a:ext>
            </a:extLst>
          </p:cNvPr>
          <p:cNvSpPr/>
          <p:nvPr/>
        </p:nvSpPr>
        <p:spPr>
          <a:xfrm>
            <a:off x="8632308" y="3838745"/>
            <a:ext cx="91440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correlational">
            <a:extLst>
              <a:ext uri="{FF2B5EF4-FFF2-40B4-BE49-F238E27FC236}">
                <a16:creationId xmlns:a16="http://schemas.microsoft.com/office/drawing/2014/main" id="{0114CAA6-DF12-52EE-57DA-7A53A2EE0BA6}"/>
              </a:ext>
            </a:extLst>
          </p:cNvPr>
          <p:cNvSpPr/>
          <p:nvPr/>
        </p:nvSpPr>
        <p:spPr>
          <a:xfrm>
            <a:off x="8324108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Correlational comparison</a:t>
            </a:r>
          </a:p>
        </p:txBody>
      </p:sp>
      <p:sp>
        <p:nvSpPr>
          <p:cNvPr id="74" name="line 3 3">
            <a:extLst>
              <a:ext uri="{FF2B5EF4-FFF2-40B4-BE49-F238E27FC236}">
                <a16:creationId xmlns:a16="http://schemas.microsoft.com/office/drawing/2014/main" id="{59169652-921D-7964-7AA5-73A16CEED932}"/>
              </a:ext>
            </a:extLst>
          </p:cNvPr>
          <p:cNvSpPr/>
          <p:nvPr/>
        </p:nvSpPr>
        <p:spPr>
          <a:xfrm>
            <a:off x="8678028" y="3838745"/>
            <a:ext cx="949942" cy="3449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2472"/>
                </a:lnTo>
                <a:lnTo>
                  <a:pt x="949942" y="172472"/>
                </a:lnTo>
                <a:lnTo>
                  <a:pt x="949942" y="344944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filtering">
            <a:extLst>
              <a:ext uri="{FF2B5EF4-FFF2-40B4-BE49-F238E27FC236}">
                <a16:creationId xmlns:a16="http://schemas.microsoft.com/office/drawing/2014/main" id="{0EBD479B-58E7-2D09-CCEB-544CF900A3EC}"/>
              </a:ext>
            </a:extLst>
          </p:cNvPr>
          <p:cNvSpPr/>
          <p:nvPr/>
        </p:nvSpPr>
        <p:spPr>
          <a:xfrm>
            <a:off x="9274051" y="4183689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/>
              <a:t>Filtering </a:t>
            </a:r>
          </a:p>
        </p:txBody>
      </p:sp>
      <p:sp>
        <p:nvSpPr>
          <p:cNvPr id="76" name="lin 4">
            <a:extLst>
              <a:ext uri="{FF2B5EF4-FFF2-40B4-BE49-F238E27FC236}">
                <a16:creationId xmlns:a16="http://schemas.microsoft.com/office/drawing/2014/main" id="{B6D4CAE6-4BCF-37E3-34E1-0B570B26C9F4}"/>
              </a:ext>
            </a:extLst>
          </p:cNvPr>
          <p:cNvSpPr/>
          <p:nvPr/>
        </p:nvSpPr>
        <p:spPr>
          <a:xfrm>
            <a:off x="7987884" y="3039980"/>
            <a:ext cx="2990624" cy="32687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3435"/>
                </a:lnTo>
                <a:lnTo>
                  <a:pt x="2990624" y="163435"/>
                </a:lnTo>
                <a:lnTo>
                  <a:pt x="2990624" y="32687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report">
            <a:extLst>
              <a:ext uri="{FF2B5EF4-FFF2-40B4-BE49-F238E27FC236}">
                <a16:creationId xmlns:a16="http://schemas.microsoft.com/office/drawing/2014/main" id="{C956FB9C-BA28-076C-B690-63592C015F7C}"/>
              </a:ext>
            </a:extLst>
          </p:cNvPr>
          <p:cNvSpPr/>
          <p:nvPr/>
        </p:nvSpPr>
        <p:spPr>
          <a:xfrm>
            <a:off x="10465703" y="3366851"/>
            <a:ext cx="1025610" cy="471893"/>
          </a:xfrm>
          <a:custGeom>
            <a:avLst/>
            <a:gdLst>
              <a:gd name="connsiteX0" fmla="*/ 0 w 1025610"/>
              <a:gd name="connsiteY0" fmla="*/ 47189 h 471893"/>
              <a:gd name="connsiteX1" fmla="*/ 47189 w 1025610"/>
              <a:gd name="connsiteY1" fmla="*/ 0 h 471893"/>
              <a:gd name="connsiteX2" fmla="*/ 978421 w 1025610"/>
              <a:gd name="connsiteY2" fmla="*/ 0 h 471893"/>
              <a:gd name="connsiteX3" fmla="*/ 1025610 w 1025610"/>
              <a:gd name="connsiteY3" fmla="*/ 47189 h 471893"/>
              <a:gd name="connsiteX4" fmla="*/ 1025610 w 1025610"/>
              <a:gd name="connsiteY4" fmla="*/ 424704 h 471893"/>
              <a:gd name="connsiteX5" fmla="*/ 978421 w 1025610"/>
              <a:gd name="connsiteY5" fmla="*/ 471893 h 471893"/>
              <a:gd name="connsiteX6" fmla="*/ 47189 w 1025610"/>
              <a:gd name="connsiteY6" fmla="*/ 471893 h 471893"/>
              <a:gd name="connsiteX7" fmla="*/ 0 w 1025610"/>
              <a:gd name="connsiteY7" fmla="*/ 424704 h 471893"/>
              <a:gd name="connsiteX8" fmla="*/ 0 w 102561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561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978421" y="0"/>
                </a:lnTo>
                <a:cubicBezTo>
                  <a:pt x="1004483" y="0"/>
                  <a:pt x="1025610" y="21127"/>
                  <a:pt x="1025610" y="47189"/>
                </a:cubicBezTo>
                <a:lnTo>
                  <a:pt x="1025610" y="424704"/>
                </a:lnTo>
                <a:cubicBezTo>
                  <a:pt x="1025610" y="450766"/>
                  <a:pt x="1004483" y="471893"/>
                  <a:pt x="97842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541" tIns="59541" rIns="59541" bIns="59541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latin typeface="MuseoModerno" pitchFamily="2" charset="0"/>
              </a:rPr>
              <a:t>Report</a:t>
            </a:r>
          </a:p>
        </p:txBody>
      </p:sp>
      <p:sp>
        <p:nvSpPr>
          <p:cNvPr id="78" name="line 4 1">
            <a:extLst>
              <a:ext uri="{FF2B5EF4-FFF2-40B4-BE49-F238E27FC236}">
                <a16:creationId xmlns:a16="http://schemas.microsoft.com/office/drawing/2014/main" id="{F346A647-93B1-9383-640E-FA28787CCCD6}"/>
              </a:ext>
            </a:extLst>
          </p:cNvPr>
          <p:cNvSpPr/>
          <p:nvPr/>
        </p:nvSpPr>
        <p:spPr>
          <a:xfrm>
            <a:off x="10518412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60096" y="0"/>
                </a:moveTo>
                <a:lnTo>
                  <a:pt x="460096" y="176565"/>
                </a:lnTo>
                <a:lnTo>
                  <a:pt x="0" y="176565"/>
                </a:lnTo>
                <a:lnTo>
                  <a:pt x="0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Flexible ranking">
            <a:extLst>
              <a:ext uri="{FF2B5EF4-FFF2-40B4-BE49-F238E27FC236}">
                <a16:creationId xmlns:a16="http://schemas.microsoft.com/office/drawing/2014/main" id="{863AB9E4-D520-2D69-CB63-2D86D38FD7B1}"/>
              </a:ext>
            </a:extLst>
          </p:cNvPr>
          <p:cNvSpPr/>
          <p:nvPr/>
        </p:nvSpPr>
        <p:spPr>
          <a:xfrm>
            <a:off x="10164492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Flexible ranking</a:t>
            </a:r>
          </a:p>
        </p:txBody>
      </p:sp>
      <p:sp>
        <p:nvSpPr>
          <p:cNvPr id="80" name="line 2">
            <a:extLst>
              <a:ext uri="{FF2B5EF4-FFF2-40B4-BE49-F238E27FC236}">
                <a16:creationId xmlns:a16="http://schemas.microsoft.com/office/drawing/2014/main" id="{775C3365-4D92-B32A-965C-AA1EB68842E6}"/>
              </a:ext>
            </a:extLst>
          </p:cNvPr>
          <p:cNvSpPr/>
          <p:nvPr/>
        </p:nvSpPr>
        <p:spPr>
          <a:xfrm>
            <a:off x="10978508" y="3838745"/>
            <a:ext cx="460096" cy="35313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6565"/>
                </a:lnTo>
                <a:lnTo>
                  <a:pt x="460096" y="176565"/>
                </a:lnTo>
                <a:lnTo>
                  <a:pt x="460096" y="35313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1" name="general statistics">
            <a:extLst>
              <a:ext uri="{FF2B5EF4-FFF2-40B4-BE49-F238E27FC236}">
                <a16:creationId xmlns:a16="http://schemas.microsoft.com/office/drawing/2014/main" id="{F0CE641D-7885-6624-BC37-1C838B2047AD}"/>
              </a:ext>
            </a:extLst>
          </p:cNvPr>
          <p:cNvSpPr/>
          <p:nvPr/>
        </p:nvSpPr>
        <p:spPr>
          <a:xfrm>
            <a:off x="11084684" y="4191877"/>
            <a:ext cx="707840" cy="471893"/>
          </a:xfrm>
          <a:custGeom>
            <a:avLst/>
            <a:gdLst>
              <a:gd name="connsiteX0" fmla="*/ 0 w 707840"/>
              <a:gd name="connsiteY0" fmla="*/ 47189 h 471893"/>
              <a:gd name="connsiteX1" fmla="*/ 47189 w 707840"/>
              <a:gd name="connsiteY1" fmla="*/ 0 h 471893"/>
              <a:gd name="connsiteX2" fmla="*/ 660651 w 707840"/>
              <a:gd name="connsiteY2" fmla="*/ 0 h 471893"/>
              <a:gd name="connsiteX3" fmla="*/ 707840 w 707840"/>
              <a:gd name="connsiteY3" fmla="*/ 47189 h 471893"/>
              <a:gd name="connsiteX4" fmla="*/ 707840 w 707840"/>
              <a:gd name="connsiteY4" fmla="*/ 424704 h 471893"/>
              <a:gd name="connsiteX5" fmla="*/ 660651 w 707840"/>
              <a:gd name="connsiteY5" fmla="*/ 471893 h 471893"/>
              <a:gd name="connsiteX6" fmla="*/ 47189 w 707840"/>
              <a:gd name="connsiteY6" fmla="*/ 471893 h 471893"/>
              <a:gd name="connsiteX7" fmla="*/ 0 w 707840"/>
              <a:gd name="connsiteY7" fmla="*/ 424704 h 471893"/>
              <a:gd name="connsiteX8" fmla="*/ 0 w 707840"/>
              <a:gd name="connsiteY8" fmla="*/ 47189 h 47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840" h="471893">
                <a:moveTo>
                  <a:pt x="0" y="47189"/>
                </a:moveTo>
                <a:cubicBezTo>
                  <a:pt x="0" y="21127"/>
                  <a:pt x="21127" y="0"/>
                  <a:pt x="47189" y="0"/>
                </a:cubicBezTo>
                <a:lnTo>
                  <a:pt x="660651" y="0"/>
                </a:lnTo>
                <a:cubicBezTo>
                  <a:pt x="686713" y="0"/>
                  <a:pt x="707840" y="21127"/>
                  <a:pt x="707840" y="47189"/>
                </a:cubicBezTo>
                <a:lnTo>
                  <a:pt x="707840" y="424704"/>
                </a:lnTo>
                <a:cubicBezTo>
                  <a:pt x="707840" y="450766"/>
                  <a:pt x="686713" y="471893"/>
                  <a:pt x="660651" y="471893"/>
                </a:cubicBezTo>
                <a:lnTo>
                  <a:pt x="47189" y="471893"/>
                </a:lnTo>
                <a:cubicBezTo>
                  <a:pt x="21127" y="471893"/>
                  <a:pt x="0" y="450766"/>
                  <a:pt x="0" y="424704"/>
                </a:cubicBezTo>
                <a:lnTo>
                  <a:pt x="0" y="471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301" tIns="44301" rIns="44301" bIns="4430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800" kern="1200" dirty="0">
                <a:latin typeface="MuseoModerno" pitchFamily="2" charset="0"/>
              </a:rPr>
              <a:t>General</a:t>
            </a:r>
            <a:r>
              <a:rPr lang="en-US" sz="800" kern="1200" baseline="0" dirty="0">
                <a:latin typeface="MuseoModerno" pitchFamily="2" charset="0"/>
              </a:rPr>
              <a:t> statistics</a:t>
            </a:r>
            <a:endParaRPr lang="en-US" sz="800" kern="1200" dirty="0">
              <a:latin typeface="MuseoModer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70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252818" y="1302837"/>
            <a:ext cx="368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administrator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graphicFrame>
        <p:nvGraphicFramePr>
          <p:cNvPr id="51" name="Diagram 50">
            <a:extLst>
              <a:ext uri="{FF2B5EF4-FFF2-40B4-BE49-F238E27FC236}">
                <a16:creationId xmlns:a16="http://schemas.microsoft.com/office/drawing/2014/main" id="{08D9BD78-B949-5911-F37A-A6744A41D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564284"/>
              </p:ext>
            </p:extLst>
          </p:nvPr>
        </p:nvGraphicFramePr>
        <p:xfrm>
          <a:off x="1474430" y="2511224"/>
          <a:ext cx="9243141" cy="21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BF53DC-C6C3-E504-8F63-7513CAA43B5B}"/>
              </a:ext>
            </a:extLst>
          </p:cNvPr>
          <p:cNvSpPr txBox="1"/>
          <p:nvPr/>
        </p:nvSpPr>
        <p:spPr>
          <a:xfrm>
            <a:off x="2842123" y="5358859"/>
            <a:ext cx="6716428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</a:rPr>
              <a:t>Update annually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9C9E3-3FFF-F976-CE70-1B52B2C03CE9}"/>
              </a:ext>
            </a:extLst>
          </p:cNvPr>
          <p:cNvSpPr txBox="1"/>
          <p:nvPr/>
        </p:nvSpPr>
        <p:spPr>
          <a:xfrm>
            <a:off x="4411885" y="6934200"/>
            <a:ext cx="3368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6. Future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79A9-53B3-CD47-ED66-96B6B34FF557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</p:spTree>
    <p:extLst>
      <p:ext uri="{BB962C8B-B14F-4D97-AF65-F5344CB8AC3E}">
        <p14:creationId xmlns:p14="http://schemas.microsoft.com/office/powerpoint/2010/main" val="310667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51" grpId="0">
        <p:bldAsOne/>
      </p:bldGraphic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3847324" y="1302837"/>
            <a:ext cx="449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>
                <a:solidFill>
                  <a:srgbClr val="8FAADC"/>
                </a:solidFill>
              </a:rPr>
              <a:t>What languages </a:t>
            </a:r>
            <a:r>
              <a:rPr lang="en-US"/>
              <a:t>SCORE </a:t>
            </a:r>
            <a:r>
              <a:rPr lang="en-US">
                <a:solidFill>
                  <a:srgbClr val="8FAADC"/>
                </a:solidFill>
              </a:rPr>
              <a:t>used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B8D87-E7EA-1394-4597-1CB6C28A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" b="97925" l="4053" r="91785">
                        <a14:foregroundMark x1="10186" y1="16183" x2="16429" y2="9129"/>
                        <a14:foregroundMark x1="16429" y1="9129" x2="12596" y2="28631"/>
                        <a14:foregroundMark x1="12596" y1="28631" x2="24535" y2="57676"/>
                        <a14:foregroundMark x1="24535" y1="57676" x2="9310" y2="54357"/>
                        <a14:foregroundMark x1="9310" y1="54357" x2="20920" y2="81743"/>
                        <a14:foregroundMark x1="20920" y1="81743" x2="21468" y2="80913"/>
                        <a14:foregroundMark x1="9529" y1="46888" x2="10296" y2="24066"/>
                        <a14:foregroundMark x1="10296" y1="24066" x2="4600" y2="12033"/>
                        <a14:foregroundMark x1="4600" y1="12033" x2="16539" y2="16183"/>
                        <a14:foregroundMark x1="16539" y1="16183" x2="27054" y2="10788"/>
                        <a14:foregroundMark x1="27054" y1="10788" x2="21687" y2="17842"/>
                        <a14:foregroundMark x1="8215" y1="24896" x2="7338" y2="8299"/>
                        <a14:foregroundMark x1="7338" y1="8299" x2="14239" y2="12863"/>
                        <a14:foregroundMark x1="14239" y1="12863" x2="10843" y2="10373"/>
                        <a14:foregroundMark x1="9639" y1="49793" x2="8762" y2="22407"/>
                        <a14:foregroundMark x1="8762" y1="22407" x2="6353" y2="8299"/>
                        <a14:foregroundMark x1="6353" y1="8299" x2="6353" y2="10788"/>
                        <a14:foregroundMark x1="8324" y1="8299" x2="8324" y2="8299"/>
                        <a14:foregroundMark x1="4710" y1="8714" x2="18072" y2="4564"/>
                        <a14:foregroundMark x1="18072" y1="4564" x2="18182" y2="4979"/>
                        <a14:foregroundMark x1="9639" y1="8299" x2="5586" y2="7469"/>
                        <a14:foregroundMark x1="7558" y1="45643" x2="8215" y2="65145"/>
                        <a14:foregroundMark x1="8215" y1="65145" x2="9529" y2="47303"/>
                        <a14:foregroundMark x1="9529" y1="47303" x2="6243" y2="84647"/>
                        <a14:foregroundMark x1="6243" y1="84647" x2="21030" y2="73859"/>
                        <a14:foregroundMark x1="21030" y1="73859" x2="18620" y2="87552"/>
                        <a14:foregroundMark x1="18620" y1="87552" x2="22344" y2="78838"/>
                        <a14:foregroundMark x1="22344" y1="78838" x2="25958" y2="51867"/>
                        <a14:foregroundMark x1="25958" y1="51867" x2="21358" y2="23237"/>
                        <a14:foregroundMark x1="21358" y1="23237" x2="20920" y2="50622"/>
                        <a14:foregroundMark x1="20920" y1="50622" x2="20153" y2="59751"/>
                        <a14:foregroundMark x1="7119" y1="7469" x2="10515" y2="10373"/>
                        <a14:foregroundMark x1="7777" y1="7054" x2="9419" y2="7884"/>
                        <a14:foregroundMark x1="5696" y1="9129" x2="6024" y2="7884"/>
                        <a14:foregroundMark x1="8324" y1="9544" x2="7119" y2="7469"/>
                        <a14:foregroundMark x1="5805" y1="7469" x2="767" y2="2905"/>
                        <a14:foregroundMark x1="767" y1="2905" x2="6134" y2="4979"/>
                        <a14:foregroundMark x1="6134" y1="4979" x2="9639" y2="415"/>
                        <a14:foregroundMark x1="7448" y1="11618" x2="4053" y2="56432"/>
                        <a14:foregroundMark x1="4053" y1="56432" x2="9639" y2="43154"/>
                        <a14:foregroundMark x1="9639" y1="43154" x2="9858" y2="69295"/>
                        <a14:foregroundMark x1="9858" y1="69295" x2="6791" y2="80913"/>
                        <a14:foregroundMark x1="6791" y1="80913" x2="20920" y2="87552"/>
                        <a14:foregroundMark x1="20920" y1="87552" x2="25301" y2="67635"/>
                        <a14:foregroundMark x1="25301" y1="67635" x2="25082" y2="23651"/>
                        <a14:foregroundMark x1="25082" y1="23651" x2="26835" y2="16598"/>
                        <a14:foregroundMark x1="8653" y1="85062" x2="22234" y2="89627"/>
                        <a14:foregroundMark x1="22234" y1="89627" x2="16429" y2="85062"/>
                        <a14:foregroundMark x1="16429" y1="85062" x2="23220" y2="81328"/>
                        <a14:foregroundMark x1="23220" y1="81328" x2="25411" y2="81743"/>
                        <a14:foregroundMark x1="10186" y1="87137" x2="11062" y2="83402"/>
                        <a14:foregroundMark x1="11939" y1="84647" x2="22125" y2="88797"/>
                        <a14:foregroundMark x1="22125" y1="88797" x2="26506" y2="81743"/>
                        <a14:foregroundMark x1="26506" y1="81743" x2="24973" y2="75519"/>
                        <a14:foregroundMark x1="24754" y1="85062" x2="25082" y2="87967"/>
                        <a14:foregroundMark x1="22344" y1="89212" x2="9858" y2="86307"/>
                        <a14:foregroundMark x1="9529" y1="89212" x2="20263" y2="94191"/>
                        <a14:foregroundMark x1="10296" y1="89212" x2="17087" y2="84232"/>
                        <a14:foregroundMark x1="8653" y1="90041" x2="14129" y2="98340"/>
                        <a14:foregroundMark x1="14129" y1="98340" x2="14129" y2="98340"/>
                        <a14:foregroundMark x1="12815" y1="94606" x2="15334" y2="95021"/>
                        <a14:foregroundMark x1="26506" y1="87967" x2="25520" y2="87137"/>
                        <a14:foregroundMark x1="23439" y1="87967" x2="25082" y2="78423"/>
                        <a14:foregroundMark x1="26068" y1="75519" x2="25958" y2="92531"/>
                        <a14:foregroundMark x1="24644" y1="75934" x2="26835" y2="58506"/>
                        <a14:foregroundMark x1="26835" y1="58506" x2="26068" y2="46058"/>
                        <a14:foregroundMark x1="18839" y1="2490" x2="36473" y2="13693"/>
                        <a14:foregroundMark x1="56407" y1="19917" x2="56757" y2="35506"/>
                        <a14:foregroundMark x1="54012" y1="57563" x2="49288" y2="55602"/>
                        <a14:foregroundMark x1="49288" y1="55602" x2="47097" y2="40249"/>
                        <a14:foregroundMark x1="47097" y1="40249" x2="47645" y2="54357"/>
                        <a14:foregroundMark x1="48959" y1="27801" x2="49179" y2="61411"/>
                        <a14:foregroundMark x1="49179" y1="61411" x2="47645" y2="65560"/>
                        <a14:foregroundMark x1="43483" y1="29046" x2="44469" y2="70539"/>
                        <a14:foregroundMark x1="44359" y1="40664" x2="45564" y2="75519"/>
                        <a14:foregroundMark x1="47317" y1="30290" x2="50712" y2="53942"/>
                        <a14:foregroundMark x1="50712" y1="36929" x2="50931" y2="75934"/>
                        <a14:foregroundMark x1="85652" y1="39419" x2="91895" y2="36929"/>
                        <a14:foregroundMark x1="91895" y1="36929" x2="90909" y2="94606"/>
                        <a14:foregroundMark x1="90909" y1="94606" x2="91785" y2="69295"/>
                        <a14:backgroundMark x1="56407" y1="49378" x2="56298" y2="63071"/>
                        <a14:backgroundMark x1="56407" y1="35685" x2="57284" y2="60166"/>
                        <a14:backgroundMark x1="53341" y1="52697" x2="53560" y2="54357"/>
                        <a14:backgroundMark x1="53231" y1="49793" x2="53231" y2="51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076" y="2441022"/>
            <a:ext cx="11195848" cy="29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cover 1 arrows" hidden="1">
            <a:extLst>
              <a:ext uri="{FF2B5EF4-FFF2-40B4-BE49-F238E27FC236}">
                <a16:creationId xmlns:a16="http://schemas.microsoft.com/office/drawing/2014/main" id="{19E4947D-C70C-E045-DB20-2E491A8759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33775" y="2410691"/>
            <a:ext cx="1686618" cy="3144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 useBgFill="1">
        <p:nvSpPr>
          <p:cNvPr id="4" name="cover 2 arrows" hidden="1">
            <a:extLst>
              <a:ext uri="{FF2B5EF4-FFF2-40B4-BE49-F238E27FC236}">
                <a16:creationId xmlns:a16="http://schemas.microsoft.com/office/drawing/2014/main" id="{DE97551D-0EE7-711E-14A3-B4079E3D37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335486" y="3739728"/>
            <a:ext cx="780381" cy="46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useoModern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B7EB4-1072-03EE-4F78-BE04782CF2B7}"/>
              </a:ext>
            </a:extLst>
          </p:cNvPr>
          <p:cNvCxnSpPr>
            <a:cxnSpLocks/>
          </p:cNvCxnSpPr>
          <p:nvPr/>
        </p:nvCxnSpPr>
        <p:spPr>
          <a:xfrm flipV="1">
            <a:off x="3652850" y="4448175"/>
            <a:ext cx="1567543" cy="449345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1738F-12D7-8DA2-C4DA-21DB22BC0D7C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3652850" y="3982927"/>
            <a:ext cx="1567543" cy="0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6C715A-1D23-606C-F596-9755D2F2280F}"/>
              </a:ext>
            </a:extLst>
          </p:cNvPr>
          <p:cNvCxnSpPr>
            <a:cxnSpLocks/>
          </p:cNvCxnSpPr>
          <p:nvPr/>
        </p:nvCxnSpPr>
        <p:spPr>
          <a:xfrm>
            <a:off x="3652850" y="2969626"/>
            <a:ext cx="1567543" cy="548054"/>
          </a:xfrm>
          <a:prstGeom prst="straightConnector1">
            <a:avLst/>
          </a:prstGeom>
          <a:ln w="76200" cap="rnd">
            <a:solidFill>
              <a:srgbClr val="F0945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D5C88D-A6D1-5BD5-585F-F1E2F01E7FA4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335486" y="3970127"/>
            <a:ext cx="780381" cy="0"/>
          </a:xfrm>
          <a:prstGeom prst="straightConnector1">
            <a:avLst/>
          </a:prstGeom>
          <a:ln w="76200" cap="rnd">
            <a:solidFill>
              <a:srgbClr val="A6A6A6"/>
            </a:solidFill>
            <a:round/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69CC8E-6F9C-4D29-8D38-54405817E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79217"/>
              </p:ext>
            </p:extLst>
          </p:nvPr>
        </p:nvGraphicFramePr>
        <p:xfrm>
          <a:off x="659964" y="2278590"/>
          <a:ext cx="5577323" cy="39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249">
                  <a:extLst>
                    <a:ext uri="{9D8B030D-6E8A-4147-A177-3AD203B41FA5}">
                      <a16:colId xmlns:a16="http://schemas.microsoft.com/office/drawing/2014/main" val="3678160198"/>
                    </a:ext>
                  </a:extLst>
                </a:gridCol>
                <a:gridCol w="1265988">
                  <a:extLst>
                    <a:ext uri="{9D8B030D-6E8A-4147-A177-3AD203B41FA5}">
                      <a16:colId xmlns:a16="http://schemas.microsoft.com/office/drawing/2014/main" val="3002697108"/>
                    </a:ext>
                  </a:extLst>
                </a:gridCol>
                <a:gridCol w="3575086">
                  <a:extLst>
                    <a:ext uri="{9D8B030D-6E8A-4147-A177-3AD203B41FA5}">
                      <a16:colId xmlns:a16="http://schemas.microsoft.com/office/drawing/2014/main" val="2881854489"/>
                    </a:ext>
                  </a:extLst>
                </a:gridCol>
              </a:tblGrid>
              <a:tr h="30818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Google Sans" panose="020B0503030502040204" pitchFamily="34" charset="0"/>
                        </a:rPr>
                        <a:t>Interface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7031"/>
                  </a:ext>
                </a:extLst>
              </a:tr>
              <a:tr h="3471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31596"/>
                  </a:ext>
                </a:extLst>
              </a:tr>
              <a:tr h="1820333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Send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Google Sans" panose="020B0503030502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9889"/>
                  </a:ext>
                </a:extLst>
              </a:tr>
              <a:tr h="145626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Receive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 dirty="0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18404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65BD8C-501D-4D98-B3D6-E40B9596E8B6}"/>
              </a:ext>
            </a:extLst>
          </p:cNvPr>
          <p:cNvSpPr/>
          <p:nvPr/>
        </p:nvSpPr>
        <p:spPr>
          <a:xfrm>
            <a:off x="1746344" y="3270377"/>
            <a:ext cx="1056221" cy="3782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School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A6F483-31A8-4508-A829-094B4695D344}"/>
              </a:ext>
            </a:extLst>
          </p:cNvPr>
          <p:cNvSpPr/>
          <p:nvPr/>
        </p:nvSpPr>
        <p:spPr>
          <a:xfrm>
            <a:off x="1746345" y="4105064"/>
            <a:ext cx="990600" cy="2201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Scores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A14ADF-4DCE-4FA8-9095-A9097768B343}"/>
              </a:ext>
            </a:extLst>
          </p:cNvPr>
          <p:cNvSpPr/>
          <p:nvPr/>
        </p:nvSpPr>
        <p:spPr>
          <a:xfrm>
            <a:off x="3371941" y="3132880"/>
            <a:ext cx="1172636" cy="6557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Analyse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362259-BD7A-4768-A1E6-AE1858B2EA8F}"/>
              </a:ext>
            </a:extLst>
          </p:cNvPr>
          <p:cNvSpPr/>
          <p:nvPr/>
        </p:nvSpPr>
        <p:spPr>
          <a:xfrm>
            <a:off x="3371940" y="4025690"/>
            <a:ext cx="1172637" cy="3788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Suggest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ABF6C7D-DFAF-48F8-9D99-344EA68C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94385"/>
              </p:ext>
            </p:extLst>
          </p:nvPr>
        </p:nvGraphicFramePr>
        <p:xfrm>
          <a:off x="6581438" y="2261657"/>
          <a:ext cx="2795743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9">
                  <a:extLst>
                    <a:ext uri="{9D8B030D-6E8A-4147-A177-3AD203B41FA5}">
                      <a16:colId xmlns:a16="http://schemas.microsoft.com/office/drawing/2014/main" val="1981532222"/>
                    </a:ext>
                  </a:extLst>
                </a:gridCol>
                <a:gridCol w="1453444">
                  <a:extLst>
                    <a:ext uri="{9D8B030D-6E8A-4147-A177-3AD203B41FA5}">
                      <a16:colId xmlns:a16="http://schemas.microsoft.com/office/drawing/2014/main" val="162051285"/>
                    </a:ext>
                  </a:extLst>
                </a:gridCol>
              </a:tblGrid>
              <a:tr h="2997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MuseoModerno" pitchFamily="2" charset="0"/>
                        </a:rPr>
                        <a:t>Data processing</a:t>
                      </a:r>
                      <a:endParaRPr lang="en-US" sz="1100" dirty="0">
                        <a:latin typeface="MuseoModerno" pitchFamily="2" charset="0"/>
                      </a:endParaRPr>
                    </a:p>
                  </a:txBody>
                  <a:tcPr anchor="ctr">
                    <a:solidFill>
                      <a:srgbClr val="F094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350240"/>
                  </a:ext>
                </a:extLst>
              </a:tr>
              <a:tr h="37346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Process (</a:t>
                      </a:r>
                      <a:r>
                        <a:rPr lang="en-US" sz="1100" b="1" err="1">
                          <a:latin typeface="Google Sans" panose="020B0503030502040204" pitchFamily="34" charset="0"/>
                        </a:rPr>
                        <a:t>Javascript</a:t>
                      </a:r>
                      <a:r>
                        <a:rPr lang="en-US" sz="1100" b="1">
                          <a:latin typeface="Google Sans" panose="020B050303050204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latin typeface="Google Sans" panose="020B0503030502040204" pitchFamily="34" charset="0"/>
                        </a:rPr>
                        <a:t>Database interactions (PHP)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90766"/>
                  </a:ext>
                </a:extLst>
              </a:tr>
              <a:tr h="1729467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294731"/>
                  </a:ext>
                </a:extLst>
              </a:tr>
              <a:tr h="1492946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BE5D6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36495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F3481-8FB0-4E28-8AA0-83C96BC7D4D5}"/>
              </a:ext>
            </a:extLst>
          </p:cNvPr>
          <p:cNvSpPr/>
          <p:nvPr/>
        </p:nvSpPr>
        <p:spPr>
          <a:xfrm>
            <a:off x="6729250" y="3558939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&amp; Pack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96D184-DDC7-4864-971B-23F037B87255}"/>
              </a:ext>
            </a:extLst>
          </p:cNvPr>
          <p:cNvSpPr/>
          <p:nvPr/>
        </p:nvSpPr>
        <p:spPr>
          <a:xfrm>
            <a:off x="8080676" y="3558940"/>
            <a:ext cx="1153585" cy="589920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Post requirements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95BF98F-AF3E-41FB-B45D-833923E4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84435"/>
              </p:ext>
            </p:extLst>
          </p:nvPr>
        </p:nvGraphicFramePr>
        <p:xfrm>
          <a:off x="9745608" y="2240703"/>
          <a:ext cx="1600200" cy="394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860370113"/>
                    </a:ext>
                  </a:extLst>
                </a:gridCol>
              </a:tblGrid>
              <a:tr h="29972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Google Sans" panose="020B0503030502040204" pitchFamily="34" charset="0"/>
                        </a:rPr>
                        <a:t>Database server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945842"/>
                  </a:ext>
                </a:extLst>
              </a:tr>
              <a:tr h="3649133">
                <a:tc>
                  <a:txBody>
                    <a:bodyPr/>
                    <a:lstStyle/>
                    <a:p>
                      <a:endParaRPr lang="en-US">
                        <a:latin typeface="Google Sans" panose="020B0503030502040204" pitchFamily="34" charset="0"/>
                      </a:endParaRPr>
                    </a:p>
                  </a:txBody>
                  <a:tcPr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351248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72BF8A6-1533-4F81-A21D-683ABD7ABD15}"/>
              </a:ext>
            </a:extLst>
          </p:cNvPr>
          <p:cNvSpPr/>
          <p:nvPr/>
        </p:nvSpPr>
        <p:spPr>
          <a:xfrm>
            <a:off x="9968915" y="4127884"/>
            <a:ext cx="1153585" cy="589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- Run MySQL queries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312453-14D0-4D06-987F-E50361816EB2}"/>
              </a:ext>
            </a:extLst>
          </p:cNvPr>
          <p:cNvSpPr/>
          <p:nvPr/>
        </p:nvSpPr>
        <p:spPr>
          <a:xfrm>
            <a:off x="8050051" y="4995794"/>
            <a:ext cx="1153585" cy="78824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Receive packed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Unpack and handle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3AB5EC-9137-4D70-BF6E-7DC4CD6B1934}"/>
              </a:ext>
            </a:extLst>
          </p:cNvPr>
          <p:cNvSpPr/>
          <p:nvPr/>
        </p:nvSpPr>
        <p:spPr>
          <a:xfrm>
            <a:off x="6729250" y="5076544"/>
            <a:ext cx="1041398" cy="6267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Insert figures into tables, graphs.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269F68-D888-4ABC-91D1-C6AF58BC84C1}"/>
              </a:ext>
            </a:extLst>
          </p:cNvPr>
          <p:cNvSpPr/>
          <p:nvPr/>
        </p:nvSpPr>
        <p:spPr>
          <a:xfrm>
            <a:off x="4110644" y="5056171"/>
            <a:ext cx="1843421" cy="6764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Colorize, stylize tables, graphs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Arrange layout and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78F60-85E2-413D-9822-8368CBDA12A2}"/>
              </a:ext>
            </a:extLst>
          </p:cNvPr>
          <p:cNvSpPr txBox="1"/>
          <p:nvPr/>
        </p:nvSpPr>
        <p:spPr>
          <a:xfrm>
            <a:off x="4343544" y="5768127"/>
            <a:ext cx="1262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HTML, CSS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C54CE3-0914-4F8E-A7E0-7034A60B66A8}"/>
              </a:ext>
            </a:extLst>
          </p:cNvPr>
          <p:cNvSpPr/>
          <p:nvPr/>
        </p:nvSpPr>
        <p:spPr>
          <a:xfrm>
            <a:off x="2022017" y="5056171"/>
            <a:ext cx="1599154" cy="6764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Website appearance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FF27F6-5B8C-41B5-9664-B8BFC8EC26F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802565" y="3459499"/>
            <a:ext cx="569376" cy="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8DDC8E-34E3-4674-A9FD-D2498E52958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736945" y="4215131"/>
            <a:ext cx="634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700096-ABB3-4DFE-92D4-C5695DDBAF14}"/>
              </a:ext>
            </a:extLst>
          </p:cNvPr>
          <p:cNvCxnSpPr>
            <a:endCxn id="22" idx="1"/>
          </p:cNvCxnSpPr>
          <p:nvPr/>
        </p:nvCxnSpPr>
        <p:spPr>
          <a:xfrm>
            <a:off x="7794924" y="3853900"/>
            <a:ext cx="285752" cy="0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7FD32F2-BA5B-46F8-BB67-CCC69B93555C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>
            <a:off x="9234261" y="3853900"/>
            <a:ext cx="734654" cy="568944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90694C-82C3-4F9D-A28A-BD1E3E277718}"/>
              </a:ext>
            </a:extLst>
          </p:cNvPr>
          <p:cNvCxnSpPr>
            <a:stCxn id="26" idx="1"/>
            <a:endCxn id="27" idx="3"/>
          </p:cNvCxnSpPr>
          <p:nvPr/>
        </p:nvCxnSpPr>
        <p:spPr>
          <a:xfrm flipH="1">
            <a:off x="9203636" y="4422844"/>
            <a:ext cx="765279" cy="967073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3048D7-859C-446C-89C9-7942EF9461F8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 flipV="1">
            <a:off x="7770648" y="5389916"/>
            <a:ext cx="279403" cy="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96E88-A2AF-40EB-9DE9-7498038B9BC6}"/>
              </a:ext>
            </a:extLst>
          </p:cNvPr>
          <p:cNvCxnSpPr>
            <a:cxnSpLocks/>
            <a:stCxn id="28" idx="1"/>
            <a:endCxn id="30" idx="3"/>
          </p:cNvCxnSpPr>
          <p:nvPr/>
        </p:nvCxnSpPr>
        <p:spPr>
          <a:xfrm flipH="1">
            <a:off x="5954065" y="5389916"/>
            <a:ext cx="775185" cy="4471"/>
          </a:xfrm>
          <a:prstGeom prst="straightConnector1">
            <a:avLst/>
          </a:prstGeom>
          <a:ln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CA7F8-674D-46DF-B31A-EDDE2B999A58}"/>
              </a:ext>
            </a:extLst>
          </p:cNvPr>
          <p:cNvCxnSpPr>
            <a:cxnSpLocks/>
          </p:cNvCxnSpPr>
          <p:nvPr/>
        </p:nvCxnSpPr>
        <p:spPr>
          <a:xfrm>
            <a:off x="4900205" y="3854773"/>
            <a:ext cx="1827854" cy="1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21FCE6-DE85-41B3-A2A0-E439915F2D2B}"/>
              </a:ext>
            </a:extLst>
          </p:cNvPr>
          <p:cNvCxnSpPr>
            <a:cxnSpLocks/>
          </p:cNvCxnSpPr>
          <p:nvPr/>
        </p:nvCxnSpPr>
        <p:spPr>
          <a:xfrm flipV="1">
            <a:off x="4544577" y="3858372"/>
            <a:ext cx="359834" cy="35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2ADDD4-C70D-4AC9-9CEB-67DB75A3ECC3}"/>
              </a:ext>
            </a:extLst>
          </p:cNvPr>
          <p:cNvCxnSpPr>
            <a:stCxn id="9" idx="3"/>
          </p:cNvCxnSpPr>
          <p:nvPr/>
        </p:nvCxnSpPr>
        <p:spPr>
          <a:xfrm>
            <a:off x="4544577" y="3460751"/>
            <a:ext cx="359834" cy="39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BAE08E-41BE-44B1-B141-0F978FAC344D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flipH="1">
            <a:off x="3621171" y="5394387"/>
            <a:ext cx="489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376620-C31E-469C-9BAB-69EE4DC78ED6}"/>
              </a:ext>
            </a:extLst>
          </p:cNvPr>
          <p:cNvSpPr txBox="1"/>
          <p:nvPr/>
        </p:nvSpPr>
        <p:spPr>
          <a:xfrm>
            <a:off x="4997512" y="3568015"/>
            <a:ext cx="123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useoModerno" pitchFamily="2" charset="0"/>
                <a:ea typeface="+mn-ea"/>
                <a:cs typeface="+mn-cs"/>
              </a:rPr>
              <a:t>Served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596497" y="1302837"/>
            <a:ext cx="299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SCORE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works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/>
      <p:bldP spid="32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410748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33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6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00"/>
    </mc:Choice>
    <mc:Fallback xmlns="">
      <p:transition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791396"/>
                  </p:ext>
                </p:extLst>
              </p:nvPr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406766"/>
                  </p:ext>
                </p:extLst>
              </p:nvPr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3410240"/>
                  </p:ext>
                </p:extLst>
              </p:nvPr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28587"/>
                  </p:ext>
                </p:extLst>
              </p:nvPr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97810"/>
                  </p:ext>
                </p:extLst>
              </p:nvPr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We use the </a:t>
            </a:r>
            <a:r>
              <a:rPr lang="en-US" b="1">
                <a:solidFill>
                  <a:srgbClr val="2F5597"/>
                </a:solidFill>
              </a:rPr>
              <a:t>relational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53501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1908317" y="5785796"/>
            <a:ext cx="8375366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Data is planned into tables with careful calculation to </a:t>
            </a:r>
            <a:r>
              <a:rPr lang="en-US" b="1">
                <a:solidFill>
                  <a:srgbClr val="2F5597"/>
                </a:solidFill>
              </a:rPr>
              <a:t>avoid excess data</a:t>
            </a:r>
          </a:p>
        </p:txBody>
      </p:sp>
    </p:spTree>
    <p:extLst>
      <p:ext uri="{BB962C8B-B14F-4D97-AF65-F5344CB8AC3E}">
        <p14:creationId xmlns:p14="http://schemas.microsoft.com/office/powerpoint/2010/main" val="1540699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7AC047-FFC2-F013-7243-D8EAAF49CDC7}"/>
              </a:ext>
            </a:extLst>
          </p:cNvPr>
          <p:cNvSpPr txBox="1"/>
          <p:nvPr/>
        </p:nvSpPr>
        <p:spPr>
          <a:xfrm>
            <a:off x="2493344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b="1">
                <a:solidFill>
                  <a:srgbClr val="2F5597"/>
                </a:solidFill>
              </a:rPr>
              <a:t>Primary, and foreign key constraints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relationship </a:t>
            </a:r>
            <a:r>
              <a:rPr lang="en-US"/>
              <a:t>helps to create connectivity across the entire database</a:t>
            </a:r>
            <a:endParaRPr lang="en-US" b="1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48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38495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2493344" y="5785796"/>
            <a:ext cx="720531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With relationship, </a:t>
            </a:r>
            <a:r>
              <a:rPr lang="en-US" b="1">
                <a:solidFill>
                  <a:srgbClr val="2F5597"/>
                </a:solidFill>
              </a:rPr>
              <a:t>the queries get data in multiple tables </a:t>
            </a:r>
            <a:r>
              <a:rPr lang="en-US"/>
              <a:t>quickly and accurately</a:t>
            </a:r>
          </a:p>
        </p:txBody>
      </p:sp>
    </p:spTree>
    <p:extLst>
      <p:ext uri="{BB962C8B-B14F-4D97-AF65-F5344CB8AC3E}">
        <p14:creationId xmlns:p14="http://schemas.microsoft.com/office/powerpoint/2010/main" val="80732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A3062-C9CA-ADC7-A560-2FE0748DD9A0}"/>
              </a:ext>
            </a:extLst>
          </p:cNvPr>
          <p:cNvSpPr txBox="1"/>
          <p:nvPr/>
        </p:nvSpPr>
        <p:spPr>
          <a:xfrm>
            <a:off x="4063320" y="1302837"/>
            <a:ext cx="40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DATABASE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ADB600-D121-EDE0-5FDD-C24875BB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31" y="2026920"/>
            <a:ext cx="7464938" cy="33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 hidden="1"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744" y="299685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53BA355-6653-3F4A-5EAF-294BFE602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744" y="299685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Slide Zoom 44" hidden="1"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2243" y="1548443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Slide Zoom 44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AF1F77-1A3B-4D3C-17FE-9347B3829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2243" y="1548443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 hidden="1"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39711" y="2711998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0EBB9FB-3ABE-0534-CBEE-F80F952BA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9711" y="2711998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Slide Zoom 46" hidden="1"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2900" y="4560876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Slide Zoom 46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0EEAD9-AF80-A5C1-BCEB-205EA710E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900" y="4560876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 hidden="1"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5515" y="4117885"/>
              <a:ext cx="3792010" cy="2133006"/>
            </p:xfrm>
            <a:graphic>
              <a:graphicData uri="http://schemas.microsoft.com/office/powerpoint/2016/slidezoom">
                <pslz:sldZm>
                  <pslz:sldZmObj sldId="284" cId="2389655027">
                    <pslz:zmPr id="{3A209113-4436-4F6A-886D-A3EDD3608975}" transitionDur="7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92010" cy="2133006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0"/>
                          </a:schemeClr>
                        </a:solid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 hidden="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4285C75-12FD-851A-F74E-C209AA42A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515" y="4117885"/>
                <a:ext cx="3792010" cy="21330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14F4C11-15EA-3B52-B1C3-5C1537B290C1}"/>
              </a:ext>
            </a:extLst>
          </p:cNvPr>
          <p:cNvSpPr txBox="1"/>
          <p:nvPr/>
        </p:nvSpPr>
        <p:spPr>
          <a:xfrm>
            <a:off x="1260279" y="5785796"/>
            <a:ext cx="9671442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The database is also calculated so that it </a:t>
            </a:r>
            <a:r>
              <a:rPr lang="en-US" b="1">
                <a:solidFill>
                  <a:srgbClr val="2F5597"/>
                </a:solidFill>
              </a:rPr>
              <a:t>can be adapted </a:t>
            </a:r>
            <a:r>
              <a:rPr lang="en-US"/>
              <a:t>in changes</a:t>
            </a:r>
          </a:p>
        </p:txBody>
      </p:sp>
    </p:spTree>
    <p:extLst>
      <p:ext uri="{BB962C8B-B14F-4D97-AF65-F5344CB8AC3E}">
        <p14:creationId xmlns:p14="http://schemas.microsoft.com/office/powerpoint/2010/main" val="2464445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4" y="2791018"/>
            <a:ext cx="4212280" cy="131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059" y="2791018"/>
            <a:ext cx="5488498" cy="28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56F6455-3D86-2A0B-7C08-69FEDFAAAF4C}"/>
              </a:ext>
            </a:extLst>
          </p:cNvPr>
          <p:cNvSpPr/>
          <p:nvPr/>
        </p:nvSpPr>
        <p:spPr>
          <a:xfrm>
            <a:off x="3905794" y="2751828"/>
            <a:ext cx="14231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66CCA-F64A-4453-A954-F7B72BA0086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0953F-2178-25A4-A99A-04780685AB43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  <p:bldP spid="2" grpId="1" animBg="1"/>
      <p:bldP spid="17" grpId="0"/>
      <p:bldP spid="5" grpId="0" animBg="1"/>
      <p:bldP spid="5" grpId="1" animBg="1"/>
      <p:bldP spid="5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22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918271"/>
            <a:ext cx="5488498" cy="220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70A75-B7AD-5198-895A-ECBE84A69E3D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E54CCC-30A1-5601-3D91-B9E60E16D839}"/>
              </a:ext>
            </a:extLst>
          </p:cNvPr>
          <p:cNvSpPr/>
          <p:nvPr/>
        </p:nvSpPr>
        <p:spPr>
          <a:xfrm>
            <a:off x="4400550" y="2791017"/>
            <a:ext cx="889174" cy="38080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76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4" y="2922711"/>
            <a:ext cx="4212280" cy="9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38"/>
          <a:stretch/>
        </p:blipFill>
        <p:spPr bwMode="auto">
          <a:xfrm>
            <a:off x="5607963" y="2921644"/>
            <a:ext cx="5486400" cy="3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66F24-FD95-5870-7D36-11C169444CAA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F545D-9650-353B-57B6-52FBC66E75AA}"/>
              </a:ext>
            </a:extLst>
          </p:cNvPr>
          <p:cNvSpPr/>
          <p:nvPr/>
        </p:nvSpPr>
        <p:spPr>
          <a:xfrm>
            <a:off x="3805238" y="2921644"/>
            <a:ext cx="1484486" cy="316856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8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4340" y="2791018"/>
            <a:ext cx="4215384" cy="16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1018"/>
            <a:ext cx="5486400" cy="348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5F9E1-0DAF-522A-2544-E6D59EE27DD1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F9841D-BBA4-964B-66E1-F52EB0E3B0B7}"/>
              </a:ext>
            </a:extLst>
          </p:cNvPr>
          <p:cNvSpPr/>
          <p:nvPr/>
        </p:nvSpPr>
        <p:spPr>
          <a:xfrm>
            <a:off x="3947160" y="2791018"/>
            <a:ext cx="1342564" cy="323657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91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26627-C417-6017-3B4D-BB8B562C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7443" y="2791018"/>
            <a:ext cx="4215384" cy="21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6AEA3D1-0A80-6F2A-1747-08CEE35C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6059" y="2790082"/>
            <a:ext cx="5488498" cy="17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D410-8395-9E96-C654-E2B80A3442D2}"/>
              </a:ext>
            </a:extLst>
          </p:cNvPr>
          <p:cNvSpPr txBox="1"/>
          <p:nvPr/>
        </p:nvSpPr>
        <p:spPr>
          <a:xfrm>
            <a:off x="1077444" y="2130072"/>
            <a:ext cx="4212280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Google Sans" panose="020B0503030502040204" pitchFamily="34" charset="0"/>
              </a:rPr>
              <a:t>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31F8-FE93-49C6-3FA3-6E77CD55C222}"/>
              </a:ext>
            </a:extLst>
          </p:cNvPr>
          <p:cNvSpPr txBox="1"/>
          <p:nvPr/>
        </p:nvSpPr>
        <p:spPr>
          <a:xfrm>
            <a:off x="5626059" y="2130072"/>
            <a:ext cx="5478794" cy="461665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FF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54CBF-9203-A97C-34EB-7B0ED27C484E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TABLE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 structure and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ED8B8-0F7C-C98E-1631-2E0BB99889F7}"/>
              </a:ext>
            </a:extLst>
          </p:cNvPr>
          <p:cNvSpPr/>
          <p:nvPr/>
        </p:nvSpPr>
        <p:spPr>
          <a:xfrm>
            <a:off x="4246124" y="2790083"/>
            <a:ext cx="1043600" cy="396030"/>
          </a:xfrm>
          <a:prstGeom prst="rect">
            <a:avLst/>
          </a:prstGeom>
          <a:solidFill>
            <a:srgbClr val="2F559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C4235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8A937-B736-9BDF-4343-2E9D7F0E1F54}"/>
              </a:ext>
            </a:extLst>
          </p:cNvPr>
          <p:cNvSpPr txBox="1"/>
          <p:nvPr/>
        </p:nvSpPr>
        <p:spPr>
          <a:xfrm>
            <a:off x="3991363" y="2932486"/>
            <a:ext cx="4209275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>
                <a:solidFill>
                  <a:srgbClr val="EC4235"/>
                </a:solidFill>
              </a:rPr>
              <a:t>REAL </a:t>
            </a:r>
            <a:r>
              <a:rPr lang="en-US" sz="5400" b="1">
                <a:solidFill>
                  <a:srgbClr val="2F5597"/>
                </a:solidFill>
              </a:rPr>
              <a:t>DATA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E737673F-9AD8-085A-93C9-544AA2CA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8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0574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100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F73226B-3165-2167-8115-07CE41EB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95" y="2043015"/>
            <a:ext cx="5725610" cy="4115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1D18-540E-7565-2CE4-1EF465A77B04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ADA7A-F338-E5BC-E4C6-7CFDD35626C3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E63D8-187B-ED1A-399A-8E729131EE08}"/>
              </a:ext>
            </a:extLst>
          </p:cNvPr>
          <p:cNvSpPr txBox="1"/>
          <p:nvPr/>
        </p:nvSpPr>
        <p:spPr>
          <a:xfrm>
            <a:off x="3743723" y="1302837"/>
            <a:ext cx="470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How is </a:t>
            </a:r>
            <a:r>
              <a:rPr lang="en-US" sz="2400" b="1">
                <a:solidFill>
                  <a:srgbClr val="2F5597"/>
                </a:solidFill>
                <a:latin typeface="Google Sans" panose="020B0503030502040204" pitchFamily="34" charset="0"/>
              </a:rPr>
              <a:t>data</a:t>
            </a:r>
            <a:r>
              <a:rPr lang="en-US" sz="2400">
                <a:solidFill>
                  <a:srgbClr val="2F5597"/>
                </a:solidFill>
                <a:latin typeface="Google Sans" panose="020B0503030502040204" pitchFamily="34" charset="0"/>
              </a:rPr>
              <a:t> </a:t>
            </a:r>
            <a:r>
              <a:rPr lang="en-US" sz="2400">
                <a:solidFill>
                  <a:srgbClr val="8FAADC"/>
                </a:solidFill>
                <a:latin typeface="Google Sans" panose="020B0503030502040204" pitchFamily="34" charset="0"/>
              </a:rPr>
              <a:t>converted?</a:t>
            </a:r>
          </a:p>
        </p:txBody>
      </p:sp>
    </p:spTree>
    <p:extLst>
      <p:ext uri="{BB962C8B-B14F-4D97-AF65-F5344CB8AC3E}">
        <p14:creationId xmlns:p14="http://schemas.microsoft.com/office/powerpoint/2010/main" val="418754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3. How we do?</a:t>
            </a:r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5DE7-7084-E95C-623B-F43382243895}"/>
              </a:ext>
            </a:extLst>
          </p:cNvPr>
          <p:cNvSpPr txBox="1"/>
          <p:nvPr/>
        </p:nvSpPr>
        <p:spPr>
          <a:xfrm>
            <a:off x="3991363" y="2932486"/>
            <a:ext cx="4209275" cy="194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 sz="5400" b="1"/>
              <a:t>Xử lý vấn đề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66618-0457-9637-24B2-B197A9FF40FB}"/>
              </a:ext>
            </a:extLst>
          </p:cNvPr>
          <p:cNvSpPr txBox="1"/>
          <p:nvPr/>
        </p:nvSpPr>
        <p:spPr>
          <a:xfrm>
            <a:off x="4803018" y="685800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23284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F0188-206A-4587-9110-35E037845C58}"/>
              </a:ext>
            </a:extLst>
          </p:cNvPr>
          <p:cNvGraphicFramePr/>
          <p:nvPr/>
        </p:nvGraphicFramePr>
        <p:xfrm>
          <a:off x="3097047" y="1996349"/>
          <a:ext cx="5997906" cy="4379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317E56-B263-4EB9-8079-9ACAD0C659E0}"/>
              </a:ext>
            </a:extLst>
          </p:cNvPr>
          <p:cNvSpPr/>
          <p:nvPr/>
        </p:nvSpPr>
        <p:spPr>
          <a:xfrm>
            <a:off x="3363521" y="694035"/>
            <a:ext cx="5464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Score</a:t>
            </a: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4472C4">
                    <a:lumMod val="60000"/>
                    <a:lumOff val="4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MuseoModerno" pitchFamily="2" charset="0"/>
                <a:ea typeface="+mn-ea"/>
                <a:cs typeface="+mn-cs"/>
              </a:rPr>
              <a:t> circulation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rgbClr val="4472C4">
                  <a:lumMod val="60000"/>
                  <a:lumOff val="4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18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cover above below">
            <a:extLst>
              <a:ext uri="{FF2B5EF4-FFF2-40B4-BE49-F238E27FC236}">
                <a16:creationId xmlns:a16="http://schemas.microsoft.com/office/drawing/2014/main" id="{677BF227-7AA3-B6D3-6513-40F6A4F09F02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5F9F-5B43-BF2E-DE1F-B2F160458E7C}"/>
              </a:ext>
            </a:extLst>
          </p:cNvPr>
          <p:cNvSpPr txBox="1"/>
          <p:nvPr/>
        </p:nvSpPr>
        <p:spPr>
          <a:xfrm>
            <a:off x="3126277" y="2644170"/>
            <a:ext cx="5939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2192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2999411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2999411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-4505337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342613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4" name="first column">
            <a:extLst>
              <a:ext uri="{FF2B5EF4-FFF2-40B4-BE49-F238E27FC236}">
                <a16:creationId xmlns:a16="http://schemas.microsoft.com/office/drawing/2014/main" id="{EB6B8678-9D01-8F13-BA46-46BEBCD810AB}"/>
              </a:ext>
            </a:extLst>
          </p:cNvPr>
          <p:cNvSpPr txBox="1"/>
          <p:nvPr/>
        </p:nvSpPr>
        <p:spPr>
          <a:xfrm>
            <a:off x="5551810" y="-4403616"/>
            <a:ext cx="633570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</p:txBody>
      </p:sp>
      <p:sp>
        <p:nvSpPr>
          <p:cNvPr id="27" name="second column">
            <a:extLst>
              <a:ext uri="{FF2B5EF4-FFF2-40B4-BE49-F238E27FC236}">
                <a16:creationId xmlns:a16="http://schemas.microsoft.com/office/drawing/2014/main" id="{98ADC5B3-91B4-4BB7-C858-EF61E5717D88}"/>
              </a:ext>
            </a:extLst>
          </p:cNvPr>
          <p:cNvSpPr txBox="1"/>
          <p:nvPr/>
        </p:nvSpPr>
        <p:spPr>
          <a:xfrm>
            <a:off x="6007566" y="-17562017"/>
            <a:ext cx="633570" cy="21698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6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7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8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9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0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1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2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3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4</a:t>
            </a:r>
          </a:p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5</a:t>
            </a:r>
          </a:p>
        </p:txBody>
      </p:sp>
      <p:sp useBgFill="1">
        <p:nvSpPr>
          <p:cNvPr id="30" name="cover above below">
            <a:extLst>
              <a:ext uri="{FF2B5EF4-FFF2-40B4-BE49-F238E27FC236}">
                <a16:creationId xmlns:a16="http://schemas.microsoft.com/office/drawing/2014/main" id="{5427E11C-9C88-7253-D293-92AD602B68BE}"/>
              </a:ext>
            </a:extLst>
          </p:cNvPr>
          <p:cNvSpPr/>
          <p:nvPr/>
        </p:nvSpPr>
        <p:spPr>
          <a:xfrm>
            <a:off x="4059752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29" name="%">
            <a:extLst>
              <a:ext uri="{FF2B5EF4-FFF2-40B4-BE49-F238E27FC236}">
                <a16:creationId xmlns:a16="http://schemas.microsoft.com/office/drawing/2014/main" id="{93DF543B-FD3F-0F1B-BB52-B82D805CB0F0}"/>
              </a:ext>
            </a:extLst>
          </p:cNvPr>
          <p:cNvSpPr txBox="1"/>
          <p:nvPr/>
        </p:nvSpPr>
        <p:spPr>
          <a:xfrm>
            <a:off x="6562834" y="2999411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>
                <a:solidFill>
                  <a:srgbClr val="2F5597"/>
                </a:solidFill>
                <a:latin typeface="MuseoModerno" pitchFamily="2" charset="0"/>
              </a:rPr>
              <a:t>%</a:t>
            </a:r>
          </a:p>
        </p:txBody>
      </p:sp>
      <p:sp>
        <p:nvSpPr>
          <p:cNvPr id="6" name="progress running">
            <a:extLst>
              <a:ext uri="{FF2B5EF4-FFF2-40B4-BE49-F238E27FC236}">
                <a16:creationId xmlns:a16="http://schemas.microsoft.com/office/drawing/2014/main" id="{AD61769E-E604-A396-00AB-D80F38946F63}"/>
              </a:ext>
            </a:extLst>
          </p:cNvPr>
          <p:cNvSpPr/>
          <p:nvPr/>
        </p:nvSpPr>
        <p:spPr>
          <a:xfrm>
            <a:off x="2485089" y="3922484"/>
            <a:ext cx="694944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FF9E"/>
              </a:gs>
              <a:gs pos="100000">
                <a:srgbClr val="77FFB7"/>
              </a:gs>
            </a:gsLst>
            <a:lin ang="51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0" name="left cover">
            <a:extLst>
              <a:ext uri="{FF2B5EF4-FFF2-40B4-BE49-F238E27FC236}">
                <a16:creationId xmlns:a16="http://schemas.microsoft.com/office/drawing/2014/main" id="{740286FF-62FC-E6AD-1BC0-EFAA47D70EC5}"/>
              </a:ext>
            </a:extLst>
          </p:cNvPr>
          <p:cNvSpPr/>
          <p:nvPr/>
        </p:nvSpPr>
        <p:spPr>
          <a:xfrm>
            <a:off x="-447677" y="3259931"/>
            <a:ext cx="3241573" cy="1752600"/>
          </a:xfrm>
          <a:custGeom>
            <a:avLst/>
            <a:gdLst>
              <a:gd name="connsiteX0" fmla="*/ 577203 w 3241573"/>
              <a:gd name="connsiteY0" fmla="*/ 359930 h 1752600"/>
              <a:gd name="connsiteX1" fmla="*/ 577203 w 3241573"/>
              <a:gd name="connsiteY1" fmla="*/ 1425118 h 1752600"/>
              <a:gd name="connsiteX2" fmla="*/ 577204 w 3241573"/>
              <a:gd name="connsiteY2" fmla="*/ 1425118 h 1752600"/>
              <a:gd name="connsiteX3" fmla="*/ 577204 w 3241573"/>
              <a:gd name="connsiteY3" fmla="*/ 359930 h 1752600"/>
              <a:gd name="connsiteX4" fmla="*/ 0 w 3241573"/>
              <a:gd name="connsiteY4" fmla="*/ 0 h 1752600"/>
              <a:gd name="connsiteX5" fmla="*/ 3241572 w 3241573"/>
              <a:gd name="connsiteY5" fmla="*/ 0 h 1752600"/>
              <a:gd name="connsiteX6" fmla="*/ 3241572 w 3241573"/>
              <a:gd name="connsiteY6" fmla="*/ 359930 h 1752600"/>
              <a:gd name="connsiteX7" fmla="*/ 3241573 w 3241573"/>
              <a:gd name="connsiteY7" fmla="*/ 359930 h 1752600"/>
              <a:gd name="connsiteX8" fmla="*/ 3241573 w 3241573"/>
              <a:gd name="connsiteY8" fmla="*/ 586338 h 1752600"/>
              <a:gd name="connsiteX9" fmla="*/ 3163400 w 3241573"/>
              <a:gd name="connsiteY9" fmla="*/ 586338 h 1752600"/>
              <a:gd name="connsiteX10" fmla="*/ 2863689 w 3241573"/>
              <a:gd name="connsiteY10" fmla="*/ 891369 h 1752600"/>
              <a:gd name="connsiteX11" fmla="*/ 3163400 w 3241573"/>
              <a:gd name="connsiteY11" fmla="*/ 1196401 h 1752600"/>
              <a:gd name="connsiteX12" fmla="*/ 3241573 w 3241573"/>
              <a:gd name="connsiteY12" fmla="*/ 1196401 h 1752600"/>
              <a:gd name="connsiteX13" fmla="*/ 3241573 w 3241573"/>
              <a:gd name="connsiteY13" fmla="*/ 1425118 h 1752600"/>
              <a:gd name="connsiteX14" fmla="*/ 3241572 w 3241573"/>
              <a:gd name="connsiteY14" fmla="*/ 1425118 h 1752600"/>
              <a:gd name="connsiteX15" fmla="*/ 3241572 w 3241573"/>
              <a:gd name="connsiteY15" fmla="*/ 1752600 h 1752600"/>
              <a:gd name="connsiteX16" fmla="*/ 0 w 3241573"/>
              <a:gd name="connsiteY16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41573" h="1752600">
                <a:moveTo>
                  <a:pt x="577203" y="359930"/>
                </a:moveTo>
                <a:lnTo>
                  <a:pt x="577203" y="1425118"/>
                </a:lnTo>
                <a:lnTo>
                  <a:pt x="577204" y="1425118"/>
                </a:lnTo>
                <a:lnTo>
                  <a:pt x="577204" y="359930"/>
                </a:lnTo>
                <a:close/>
                <a:moveTo>
                  <a:pt x="0" y="0"/>
                </a:moveTo>
                <a:lnTo>
                  <a:pt x="3241572" y="0"/>
                </a:lnTo>
                <a:lnTo>
                  <a:pt x="3241572" y="359930"/>
                </a:lnTo>
                <a:lnTo>
                  <a:pt x="3241573" y="359930"/>
                </a:lnTo>
                <a:lnTo>
                  <a:pt x="3241573" y="586338"/>
                </a:lnTo>
                <a:lnTo>
                  <a:pt x="3163400" y="586338"/>
                </a:lnTo>
                <a:cubicBezTo>
                  <a:pt x="2997874" y="586338"/>
                  <a:pt x="2863689" y="722905"/>
                  <a:pt x="2863689" y="891369"/>
                </a:cubicBezTo>
                <a:cubicBezTo>
                  <a:pt x="2863689" y="1059834"/>
                  <a:pt x="2997874" y="1196401"/>
                  <a:pt x="3163400" y="1196401"/>
                </a:cubicBezTo>
                <a:lnTo>
                  <a:pt x="3241573" y="1196401"/>
                </a:lnTo>
                <a:lnTo>
                  <a:pt x="3241573" y="1425118"/>
                </a:lnTo>
                <a:lnTo>
                  <a:pt x="3241572" y="1425118"/>
                </a:lnTo>
                <a:lnTo>
                  <a:pt x="3241572" y="1752600"/>
                </a:lnTo>
                <a:lnTo>
                  <a:pt x="0" y="1752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12" name="progress bar">
            <a:extLst>
              <a:ext uri="{FF2B5EF4-FFF2-40B4-BE49-F238E27FC236}">
                <a16:creationId xmlns:a16="http://schemas.microsoft.com/office/drawing/2014/main" id="{38C7B770-70F8-FF54-5E34-FADA92454507}"/>
              </a:ext>
            </a:extLst>
          </p:cNvPr>
          <p:cNvSpPr/>
          <p:nvPr/>
        </p:nvSpPr>
        <p:spPr>
          <a:xfrm>
            <a:off x="2444103" y="3876764"/>
            <a:ext cx="7315200" cy="548640"/>
          </a:xfrm>
          <a:prstGeom prst="roundRect">
            <a:avLst>
              <a:gd name="adj" fmla="val 50000"/>
            </a:avLst>
          </a:prstGeom>
          <a:noFill/>
          <a:ln w="50800">
            <a:gradFill flip="none" rotWithShape="1">
              <a:gsLst>
                <a:gs pos="100000">
                  <a:srgbClr val="F09456"/>
                </a:gs>
                <a:gs pos="0">
                  <a:srgbClr val="2F5597"/>
                </a:gs>
              </a:gsLst>
              <a:lin ang="51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8215-6524-30CD-258F-92A912780573}"/>
              </a:ext>
            </a:extLst>
          </p:cNvPr>
          <p:cNvSpPr txBox="1"/>
          <p:nvPr/>
        </p:nvSpPr>
        <p:spPr>
          <a:xfrm>
            <a:off x="4384634" y="1159406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</p:spTree>
    <p:extLst>
      <p:ext uri="{BB962C8B-B14F-4D97-AF65-F5344CB8AC3E}">
        <p14:creationId xmlns:p14="http://schemas.microsoft.com/office/powerpoint/2010/main" val="1413869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2" name="cover above below">
            <a:extLst>
              <a:ext uri="{FF2B5EF4-FFF2-40B4-BE49-F238E27FC236}">
                <a16:creationId xmlns:a16="http://schemas.microsoft.com/office/drawing/2014/main" id="{65DC99B4-D89F-1CF3-AD52-48FD37F7372E}"/>
              </a:ext>
            </a:extLst>
          </p:cNvPr>
          <p:cNvSpPr/>
          <p:nvPr/>
        </p:nvSpPr>
        <p:spPr>
          <a:xfrm>
            <a:off x="4046689" y="1"/>
            <a:ext cx="4152900" cy="6857999"/>
          </a:xfrm>
          <a:custGeom>
            <a:avLst/>
            <a:gdLst>
              <a:gd name="connsiteX0" fmla="*/ 0 w 4152900"/>
              <a:gd name="connsiteY0" fmla="*/ 3809999 h 6857999"/>
              <a:gd name="connsiteX1" fmla="*/ 4152900 w 4152900"/>
              <a:gd name="connsiteY1" fmla="*/ 3809999 h 6857999"/>
              <a:gd name="connsiteX2" fmla="*/ 4152900 w 4152900"/>
              <a:gd name="connsiteY2" fmla="*/ 6857999 h 6857999"/>
              <a:gd name="connsiteX3" fmla="*/ 0 w 4152900"/>
              <a:gd name="connsiteY3" fmla="*/ 6857999 h 6857999"/>
              <a:gd name="connsiteX4" fmla="*/ 0 w 4152900"/>
              <a:gd name="connsiteY4" fmla="*/ 0 h 6857999"/>
              <a:gd name="connsiteX5" fmla="*/ 4152900 w 4152900"/>
              <a:gd name="connsiteY5" fmla="*/ 0 h 6857999"/>
              <a:gd name="connsiteX6" fmla="*/ 4152900 w 4152900"/>
              <a:gd name="connsiteY6" fmla="*/ 2999410 h 6857999"/>
              <a:gd name="connsiteX7" fmla="*/ 0 w 4152900"/>
              <a:gd name="connsiteY7" fmla="*/ 29994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52900" h="6857999">
                <a:moveTo>
                  <a:pt x="0" y="3809999"/>
                </a:moveTo>
                <a:lnTo>
                  <a:pt x="4152900" y="3809999"/>
                </a:lnTo>
                <a:lnTo>
                  <a:pt x="4152900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4152900" y="0"/>
                </a:lnTo>
                <a:lnTo>
                  <a:pt x="4152900" y="2999410"/>
                </a:lnTo>
                <a:lnTo>
                  <a:pt x="0" y="2999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MuseoModern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2828836"/>
            <a:ext cx="704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 sz="7200">
                <a:latin typeface="MuseoModerno" pitchFamily="2" charset="0"/>
              </a:rPr>
              <a:t>5% left</a:t>
            </a:r>
          </a:p>
        </p:txBody>
      </p:sp>
    </p:spTree>
    <p:extLst>
      <p:ext uri="{BB962C8B-B14F-4D97-AF65-F5344CB8AC3E}">
        <p14:creationId xmlns:p14="http://schemas.microsoft.com/office/powerpoint/2010/main" val="49952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">
            <a:extLst>
              <a:ext uri="{FF2B5EF4-FFF2-40B4-BE49-F238E27FC236}">
                <a16:creationId xmlns:a16="http://schemas.microsoft.com/office/drawing/2014/main" id="{BE9B2ADB-3CF6-424A-20E0-FA5C0258DDA7}"/>
              </a:ext>
            </a:extLst>
          </p:cNvPr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O start">
            <a:extLst>
              <a:ext uri="{FF2B5EF4-FFF2-40B4-BE49-F238E27FC236}">
                <a16:creationId xmlns:a16="http://schemas.microsoft.com/office/drawing/2014/main" id="{EF214AB5-D0C7-836A-6B88-9CC781B4BB4E}"/>
              </a:ext>
            </a:extLst>
          </p:cNvPr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8" name="O stop">
            <a:extLst>
              <a:ext uri="{FF2B5EF4-FFF2-40B4-BE49-F238E27FC236}">
                <a16:creationId xmlns:a16="http://schemas.microsoft.com/office/drawing/2014/main" id="{A542A1BC-0317-9A1E-D538-AFBDF62489DD}"/>
              </a:ext>
            </a:extLst>
          </p:cNvPr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>
            <a:extLst>
              <a:ext uri="{FF2B5EF4-FFF2-40B4-BE49-F238E27FC236}">
                <a16:creationId xmlns:a16="http://schemas.microsoft.com/office/drawing/2014/main" id="{15D1EFAF-C15B-E16C-CFD9-460DA8DD17FB}"/>
              </a:ext>
            </a:extLst>
          </p:cNvPr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R slidebackground">
            <a:extLst>
              <a:ext uri="{FF2B5EF4-FFF2-40B4-BE49-F238E27FC236}">
                <a16:creationId xmlns:a16="http://schemas.microsoft.com/office/drawing/2014/main" id="{1171AC84-928D-E55A-9CD4-26B8E50C52A5}"/>
              </a:ext>
            </a:extLst>
          </p:cNvPr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3" name="E">
            <a:extLst>
              <a:ext uri="{FF2B5EF4-FFF2-40B4-BE49-F238E27FC236}">
                <a16:creationId xmlns:a16="http://schemas.microsoft.com/office/drawing/2014/main" id="{C28CEFDA-B9DE-66EA-E17A-064E594AF0D4}"/>
              </a:ext>
            </a:extLst>
          </p:cNvPr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6" name="C start">
            <a:extLst>
              <a:ext uri="{FF2B5EF4-FFF2-40B4-BE49-F238E27FC236}">
                <a16:creationId xmlns:a16="http://schemas.microsoft.com/office/drawing/2014/main" id="{54CE80B0-1EF1-7519-8FE4-46AA8266959F}"/>
              </a:ext>
            </a:extLst>
          </p:cNvPr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0" name="logo 2">
            <a:extLst>
              <a:ext uri="{FF2B5EF4-FFF2-40B4-BE49-F238E27FC236}">
                <a16:creationId xmlns:a16="http://schemas.microsoft.com/office/drawing/2014/main" id="{0CAD4B1B-FCF9-8E8E-CE60-0F3627965F1B}"/>
              </a:ext>
            </a:extLst>
          </p:cNvPr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2B4A0-FBF6-C350-DE80-809352F6BFFA}"/>
              </a:ext>
            </a:extLst>
          </p:cNvPr>
          <p:cNvSpPr txBox="1"/>
          <p:nvPr/>
        </p:nvSpPr>
        <p:spPr>
          <a:xfrm>
            <a:off x="815377" y="263977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62626"/>
                </a:solidFill>
                <a:latin typeface="VNF-Futura" panose="02000503000000020004" pitchFamily="2" charset="0"/>
              </a:rPr>
              <a:t>4. Progress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7701A-0808-2AD6-9D64-45C000CD7867}"/>
              </a:ext>
            </a:extLst>
          </p:cNvPr>
          <p:cNvSpPr txBox="1"/>
          <p:nvPr/>
        </p:nvSpPr>
        <p:spPr>
          <a:xfrm>
            <a:off x="2574471" y="1734235"/>
            <a:ext cx="704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rgbClr val="2F5597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endParaRPr lang="en-US" sz="4000"/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AB774F3F-64BF-E1CA-9129-260F7D43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ogo 2"/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1" name="1 dưới">
            <a:extLst>
              <a:ext uri="{FF2B5EF4-FFF2-40B4-BE49-F238E27FC236}">
                <a16:creationId xmlns:a16="http://schemas.microsoft.com/office/drawing/2014/main" id="{268D1FB4-EC11-3A4D-F556-D58453A2BA1E}"/>
              </a:ext>
            </a:extLst>
          </p:cNvPr>
          <p:cNvSpPr/>
          <p:nvPr/>
        </p:nvSpPr>
        <p:spPr>
          <a:xfrm rot="2700000">
            <a:off x="5617635" y="3351278"/>
            <a:ext cx="1451434" cy="160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4" name="2  dưới">
            <a:extLst>
              <a:ext uri="{FF2B5EF4-FFF2-40B4-BE49-F238E27FC236}">
                <a16:creationId xmlns:a16="http://schemas.microsoft.com/office/drawing/2014/main" id="{C46C904A-0A6D-9453-171B-C9FB36CB8390}"/>
              </a:ext>
            </a:extLst>
          </p:cNvPr>
          <p:cNvSpPr/>
          <p:nvPr/>
        </p:nvSpPr>
        <p:spPr>
          <a:xfrm rot="8100000">
            <a:off x="6157865" y="410624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3 dưới">
            <a:extLst>
              <a:ext uri="{FF2B5EF4-FFF2-40B4-BE49-F238E27FC236}">
                <a16:creationId xmlns:a16="http://schemas.microsoft.com/office/drawing/2014/main" id="{E887D46C-5E06-F279-BB01-E738BA62CCEE}"/>
              </a:ext>
            </a:extLst>
          </p:cNvPr>
          <p:cNvSpPr/>
          <p:nvPr/>
        </p:nvSpPr>
        <p:spPr>
          <a:xfrm rot="2700000">
            <a:off x="5396370" y="3889357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6" name="4 dưới">
            <a:extLst>
              <a:ext uri="{FF2B5EF4-FFF2-40B4-BE49-F238E27FC236}">
                <a16:creationId xmlns:a16="http://schemas.microsoft.com/office/drawing/2014/main" id="{F3FF112D-D176-31FE-E460-590AC1249A5C}"/>
              </a:ext>
            </a:extLst>
          </p:cNvPr>
          <p:cNvSpPr/>
          <p:nvPr/>
        </p:nvSpPr>
        <p:spPr>
          <a:xfrm rot="8100000">
            <a:off x="5272726" y="3749552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7" name="5 dưới">
            <a:extLst>
              <a:ext uri="{FF2B5EF4-FFF2-40B4-BE49-F238E27FC236}">
                <a16:creationId xmlns:a16="http://schemas.microsoft.com/office/drawing/2014/main" id="{82D249B7-2D86-7683-3301-763713E31095}"/>
              </a:ext>
            </a:extLst>
          </p:cNvPr>
          <p:cNvSpPr/>
          <p:nvPr/>
        </p:nvSpPr>
        <p:spPr>
          <a:xfrm rot="2700000">
            <a:off x="5332259" y="4107176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31" name="6 dưới">
            <a:extLst>
              <a:ext uri="{FF2B5EF4-FFF2-40B4-BE49-F238E27FC236}">
                <a16:creationId xmlns:a16="http://schemas.microsoft.com/office/drawing/2014/main" id="{14399C52-C02C-DF48-6CCF-5CD04A556912}"/>
              </a:ext>
            </a:extLst>
          </p:cNvPr>
          <p:cNvSpPr/>
          <p:nvPr/>
        </p:nvSpPr>
        <p:spPr>
          <a:xfrm rot="18900000">
            <a:off x="5880727" y="4183550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" name="1 trên">
            <a:extLst>
              <a:ext uri="{FF2B5EF4-FFF2-40B4-BE49-F238E27FC236}">
                <a16:creationId xmlns:a16="http://schemas.microsoft.com/office/drawing/2014/main" id="{FA4A4C49-CEE3-59B3-E625-E32E0D0754CB}"/>
              </a:ext>
            </a:extLst>
          </p:cNvPr>
          <p:cNvSpPr/>
          <p:nvPr/>
        </p:nvSpPr>
        <p:spPr>
          <a:xfrm rot="2700000">
            <a:off x="5116084" y="3348425"/>
            <a:ext cx="145143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2" name="2 trên">
            <a:extLst>
              <a:ext uri="{FF2B5EF4-FFF2-40B4-BE49-F238E27FC236}">
                <a16:creationId xmlns:a16="http://schemas.microsoft.com/office/drawing/2014/main" id="{1F8BA615-900B-218F-60C3-ACCE2B84383D}"/>
              </a:ext>
            </a:extLst>
          </p:cNvPr>
          <p:cNvSpPr/>
          <p:nvPr/>
        </p:nvSpPr>
        <p:spPr>
          <a:xfrm rot="8100000">
            <a:off x="5339219" y="2593778"/>
            <a:ext cx="68777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7" name="3 trên">
            <a:extLst>
              <a:ext uri="{FF2B5EF4-FFF2-40B4-BE49-F238E27FC236}">
                <a16:creationId xmlns:a16="http://schemas.microsoft.com/office/drawing/2014/main" id="{1B6B1AF0-A9B8-65C3-428F-1F094371A6B7}"/>
              </a:ext>
            </a:extLst>
          </p:cNvPr>
          <p:cNvSpPr/>
          <p:nvPr/>
        </p:nvSpPr>
        <p:spPr>
          <a:xfrm rot="2700000">
            <a:off x="5761659" y="2814041"/>
            <a:ext cx="1024500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1" name="4 trên">
            <a:extLst>
              <a:ext uri="{FF2B5EF4-FFF2-40B4-BE49-F238E27FC236}">
                <a16:creationId xmlns:a16="http://schemas.microsoft.com/office/drawing/2014/main" id="{2501D742-A66D-4FAE-50A3-26AE7AE2B212}"/>
              </a:ext>
            </a:extLst>
          </p:cNvPr>
          <p:cNvSpPr/>
          <p:nvPr/>
        </p:nvSpPr>
        <p:spPr>
          <a:xfrm rot="8100000">
            <a:off x="6586708" y="2948033"/>
            <a:ext cx="330184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8" name="5 trên">
            <a:extLst>
              <a:ext uri="{FF2B5EF4-FFF2-40B4-BE49-F238E27FC236}">
                <a16:creationId xmlns:a16="http://schemas.microsoft.com/office/drawing/2014/main" id="{D3898673-D73B-1F9D-D9EF-DF4BDD3925B1}"/>
              </a:ext>
            </a:extLst>
          </p:cNvPr>
          <p:cNvSpPr/>
          <p:nvPr/>
        </p:nvSpPr>
        <p:spPr>
          <a:xfrm rot="2700000">
            <a:off x="6169853" y="2588291"/>
            <a:ext cx="686101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9" name="6 trên">
            <a:extLst>
              <a:ext uri="{FF2B5EF4-FFF2-40B4-BE49-F238E27FC236}">
                <a16:creationId xmlns:a16="http://schemas.microsoft.com/office/drawing/2014/main" id="{CE15D9DC-8931-202E-8793-F8FEA280B3A9}"/>
              </a:ext>
            </a:extLst>
          </p:cNvPr>
          <p:cNvSpPr/>
          <p:nvPr/>
        </p:nvSpPr>
        <p:spPr>
          <a:xfrm rot="18900000">
            <a:off x="6127973" y="2517641"/>
            <a:ext cx="178932" cy="159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4" name="cover for the last animation">
            <a:extLst>
              <a:ext uri="{FF2B5EF4-FFF2-40B4-BE49-F238E27FC236}">
                <a16:creationId xmlns:a16="http://schemas.microsoft.com/office/drawing/2014/main" id="{EEBB3E24-01E9-5DCA-9553-9B25642222E5}"/>
              </a:ext>
            </a:extLst>
          </p:cNvPr>
          <p:cNvSpPr/>
          <p:nvPr/>
        </p:nvSpPr>
        <p:spPr>
          <a:xfrm rot="2700000">
            <a:off x="5190744" y="2514600"/>
            <a:ext cx="1810512" cy="1828800"/>
          </a:xfrm>
          <a:custGeom>
            <a:avLst/>
            <a:gdLst>
              <a:gd name="connsiteX0" fmla="*/ 357761 w 1810512"/>
              <a:gd name="connsiteY0" fmla="*/ 663661 h 1828800"/>
              <a:gd name="connsiteX1" fmla="*/ 1810512 w 1810512"/>
              <a:gd name="connsiteY1" fmla="*/ 663662 h 1828800"/>
              <a:gd name="connsiteX2" fmla="*/ 1810512 w 1810512"/>
              <a:gd name="connsiteY2" fmla="*/ 1509625 h 1828800"/>
              <a:gd name="connsiteX3" fmla="*/ 1486470 w 1810512"/>
              <a:gd name="connsiteY3" fmla="*/ 1509625 h 1828800"/>
              <a:gd name="connsiteX4" fmla="*/ 1486470 w 1810512"/>
              <a:gd name="connsiteY4" fmla="*/ 1511290 h 1828800"/>
              <a:gd name="connsiteX5" fmla="*/ 1327639 w 1810512"/>
              <a:gd name="connsiteY5" fmla="*/ 1511291 h 1828800"/>
              <a:gd name="connsiteX6" fmla="*/ 1327639 w 1810512"/>
              <a:gd name="connsiteY6" fmla="*/ 1509625 h 1828800"/>
              <a:gd name="connsiteX7" fmla="*/ 802301 w 1810512"/>
              <a:gd name="connsiteY7" fmla="*/ 1509625 h 1828800"/>
              <a:gd name="connsiteX8" fmla="*/ 802302 w 1810512"/>
              <a:gd name="connsiteY8" fmla="*/ 1669412 h 1828800"/>
              <a:gd name="connsiteX9" fmla="*/ 884196 w 1810512"/>
              <a:gd name="connsiteY9" fmla="*/ 1669412 h 1828800"/>
              <a:gd name="connsiteX10" fmla="*/ 884196 w 1810512"/>
              <a:gd name="connsiteY10" fmla="*/ 1828800 h 1828800"/>
              <a:gd name="connsiteX11" fmla="*/ 643473 w 1810512"/>
              <a:gd name="connsiteY11" fmla="*/ 1828800 h 1828800"/>
              <a:gd name="connsiteX12" fmla="*/ 643472 w 1810512"/>
              <a:gd name="connsiteY12" fmla="*/ 1491127 h 1828800"/>
              <a:gd name="connsiteX13" fmla="*/ 644520 w 1810512"/>
              <a:gd name="connsiteY13" fmla="*/ 1491127 h 1828800"/>
              <a:gd name="connsiteX14" fmla="*/ 644521 w 1810512"/>
              <a:gd name="connsiteY14" fmla="*/ 1350238 h 1828800"/>
              <a:gd name="connsiteX15" fmla="*/ 1651680 w 1810512"/>
              <a:gd name="connsiteY15" fmla="*/ 1350238 h 1828800"/>
              <a:gd name="connsiteX16" fmla="*/ 1651683 w 1810512"/>
              <a:gd name="connsiteY16" fmla="*/ 823050 h 1828800"/>
              <a:gd name="connsiteX17" fmla="*/ 357761 w 1810512"/>
              <a:gd name="connsiteY17" fmla="*/ 823050 h 1828800"/>
              <a:gd name="connsiteX18" fmla="*/ 0 w 1810512"/>
              <a:gd name="connsiteY18" fmla="*/ 329400 h 1828800"/>
              <a:gd name="connsiteX19" fmla="*/ 199746 w 1810512"/>
              <a:gd name="connsiteY19" fmla="*/ 329400 h 1828800"/>
              <a:gd name="connsiteX20" fmla="*/ 199746 w 1810512"/>
              <a:gd name="connsiteY20" fmla="*/ 330121 h 1828800"/>
              <a:gd name="connsiteX21" fmla="*/ 906441 w 1810512"/>
              <a:gd name="connsiteY21" fmla="*/ 330121 h 1828800"/>
              <a:gd name="connsiteX22" fmla="*/ 906441 w 1810512"/>
              <a:gd name="connsiteY22" fmla="*/ 329400 h 1828800"/>
              <a:gd name="connsiteX23" fmla="*/ 1007659 w 1810512"/>
              <a:gd name="connsiteY23" fmla="*/ 329400 h 1828800"/>
              <a:gd name="connsiteX24" fmla="*/ 1007659 w 1810512"/>
              <a:gd name="connsiteY24" fmla="*/ 159387 h 1828800"/>
              <a:gd name="connsiteX25" fmla="*/ 906441 w 1810512"/>
              <a:gd name="connsiteY25" fmla="*/ 159387 h 1828800"/>
              <a:gd name="connsiteX26" fmla="*/ 906441 w 1810512"/>
              <a:gd name="connsiteY26" fmla="*/ 0 h 1828800"/>
              <a:gd name="connsiteX27" fmla="*/ 1166488 w 1810512"/>
              <a:gd name="connsiteY27" fmla="*/ 0 h 1828800"/>
              <a:gd name="connsiteX28" fmla="*/ 1166488 w 1810512"/>
              <a:gd name="connsiteY28" fmla="*/ 329710 h 1828800"/>
              <a:gd name="connsiteX29" fmla="*/ 1166209 w 1810512"/>
              <a:gd name="connsiteY29" fmla="*/ 329709 h 1828800"/>
              <a:gd name="connsiteX30" fmla="*/ 1166208 w 1810512"/>
              <a:gd name="connsiteY30" fmla="*/ 336363 h 1828800"/>
              <a:gd name="connsiteX31" fmla="*/ 1165992 w 1810512"/>
              <a:gd name="connsiteY31" fmla="*/ 336362 h 1828800"/>
              <a:gd name="connsiteX32" fmla="*/ 1165992 w 1810512"/>
              <a:gd name="connsiteY32" fmla="*/ 488787 h 1828800"/>
              <a:gd name="connsiteX33" fmla="*/ 158829 w 1810512"/>
              <a:gd name="connsiteY33" fmla="*/ 488788 h 1828800"/>
              <a:gd name="connsiteX34" fmla="*/ 158829 w 1810512"/>
              <a:gd name="connsiteY34" fmla="*/ 1015976 h 1828800"/>
              <a:gd name="connsiteX35" fmla="*/ 1452751 w 1810512"/>
              <a:gd name="connsiteY35" fmla="*/ 1015976 h 1828800"/>
              <a:gd name="connsiteX36" fmla="*/ 1452751 w 1810512"/>
              <a:gd name="connsiteY36" fmla="*/ 1175363 h 1828800"/>
              <a:gd name="connsiteX37" fmla="*/ 0 w 1810512"/>
              <a:gd name="connsiteY37" fmla="*/ 117536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10512" h="1828800">
                <a:moveTo>
                  <a:pt x="357761" y="663661"/>
                </a:moveTo>
                <a:lnTo>
                  <a:pt x="1810512" y="663662"/>
                </a:lnTo>
                <a:lnTo>
                  <a:pt x="1810512" y="1509625"/>
                </a:lnTo>
                <a:lnTo>
                  <a:pt x="1486470" y="1509625"/>
                </a:lnTo>
                <a:lnTo>
                  <a:pt x="1486470" y="1511290"/>
                </a:lnTo>
                <a:lnTo>
                  <a:pt x="1327639" y="1511291"/>
                </a:lnTo>
                <a:lnTo>
                  <a:pt x="1327639" y="1509625"/>
                </a:lnTo>
                <a:lnTo>
                  <a:pt x="802301" y="1509625"/>
                </a:lnTo>
                <a:lnTo>
                  <a:pt x="802302" y="1669412"/>
                </a:lnTo>
                <a:lnTo>
                  <a:pt x="884196" y="1669412"/>
                </a:lnTo>
                <a:lnTo>
                  <a:pt x="884196" y="1828800"/>
                </a:lnTo>
                <a:lnTo>
                  <a:pt x="643473" y="1828800"/>
                </a:lnTo>
                <a:lnTo>
                  <a:pt x="643472" y="1491127"/>
                </a:lnTo>
                <a:lnTo>
                  <a:pt x="644520" y="1491127"/>
                </a:lnTo>
                <a:lnTo>
                  <a:pt x="644521" y="1350238"/>
                </a:lnTo>
                <a:lnTo>
                  <a:pt x="1651680" y="1350238"/>
                </a:lnTo>
                <a:lnTo>
                  <a:pt x="1651683" y="823050"/>
                </a:lnTo>
                <a:lnTo>
                  <a:pt x="357761" y="823050"/>
                </a:lnTo>
                <a:close/>
                <a:moveTo>
                  <a:pt x="0" y="329400"/>
                </a:moveTo>
                <a:lnTo>
                  <a:pt x="199746" y="329400"/>
                </a:lnTo>
                <a:lnTo>
                  <a:pt x="199746" y="330121"/>
                </a:lnTo>
                <a:lnTo>
                  <a:pt x="906441" y="330121"/>
                </a:lnTo>
                <a:lnTo>
                  <a:pt x="906441" y="329400"/>
                </a:lnTo>
                <a:lnTo>
                  <a:pt x="1007659" y="329400"/>
                </a:lnTo>
                <a:lnTo>
                  <a:pt x="1007659" y="159387"/>
                </a:lnTo>
                <a:lnTo>
                  <a:pt x="906441" y="159387"/>
                </a:lnTo>
                <a:lnTo>
                  <a:pt x="906441" y="0"/>
                </a:lnTo>
                <a:lnTo>
                  <a:pt x="1166488" y="0"/>
                </a:lnTo>
                <a:lnTo>
                  <a:pt x="1166488" y="329710"/>
                </a:lnTo>
                <a:lnTo>
                  <a:pt x="1166209" y="329709"/>
                </a:lnTo>
                <a:lnTo>
                  <a:pt x="1166208" y="336363"/>
                </a:lnTo>
                <a:lnTo>
                  <a:pt x="1165992" y="336362"/>
                </a:lnTo>
                <a:lnTo>
                  <a:pt x="1165992" y="488787"/>
                </a:lnTo>
                <a:lnTo>
                  <a:pt x="158829" y="488788"/>
                </a:lnTo>
                <a:lnTo>
                  <a:pt x="158829" y="1015976"/>
                </a:lnTo>
                <a:lnTo>
                  <a:pt x="1452751" y="1015976"/>
                </a:lnTo>
                <a:lnTo>
                  <a:pt x="1452751" y="1175363"/>
                </a:lnTo>
                <a:lnTo>
                  <a:pt x="0" y="1175364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9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">
        <p:fade/>
      </p:transition>
    </mc:Choice>
    <mc:Fallback xmlns=""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08477 -0.1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1.48148E-6 L 0.08529 0.15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4.81481E-6 L 0.04049 -0.0724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3.33333E-6 L -0.0401 0.0715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7.40741E-7 L 0.05977 0.10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5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58333E-6 -3.7037E-6 L -0.06003 -0.1062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-5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4.81481E-6 L 0.01992 -0.0345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7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54167E-6 -3.33333E-6 L -0.02005 0.0349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79167E-6 1.11111E-6 L -0.0401 -0.0708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3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79167E-6 3.33333E-6 L 0.03972 0.071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356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3.7037E-6 L -0.01042 0.01991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99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33333E-6 2.22222E-6 L 0.01198 -0.021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6" grpId="0" animBg="1"/>
      <p:bldP spid="27" grpId="0" animBg="1"/>
      <p:bldP spid="31" grpId="0" animBg="1"/>
      <p:bldP spid="2" grpId="0" animBg="1"/>
      <p:bldP spid="12" grpId="0" animBg="1"/>
      <p:bldP spid="17" grpId="0" animBg="1"/>
      <p:bldP spid="21" grpId="0" animBg="1"/>
      <p:bldP spid="28" grpId="0" animBg="1"/>
      <p:bldP spid="29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44947-6F4F-F529-43D3-5A02A7350560}"/>
              </a:ext>
            </a:extLst>
          </p:cNvPr>
          <p:cNvSpPr/>
          <p:nvPr/>
        </p:nvSpPr>
        <p:spPr>
          <a:xfrm rot="13500000">
            <a:off x="4484036" y="3679305"/>
            <a:ext cx="1280160" cy="1280160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0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9702C4-3CAA-C66B-8B6D-9979F56AAADD}"/>
              </a:ext>
            </a:extLst>
          </p:cNvPr>
          <p:cNvSpPr/>
          <p:nvPr/>
        </p:nvSpPr>
        <p:spPr>
          <a:xfrm rot="13500000">
            <a:off x="3513083" y="2708353"/>
            <a:ext cx="1280160" cy="1280160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69D883-2759-96AE-11CC-7BAC0CD9603A}"/>
              </a:ext>
            </a:extLst>
          </p:cNvPr>
          <p:cNvSpPr/>
          <p:nvPr/>
        </p:nvSpPr>
        <p:spPr>
          <a:xfrm rot="8100000">
            <a:off x="5448039" y="2701402"/>
            <a:ext cx="1280160" cy="1280160"/>
          </a:xfrm>
          <a:prstGeom prst="rect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05000"/>
                      </a14:imgEffect>
                      <a14:imgEffect>
                        <a14:brightnessContrast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7BF649-F889-694B-FEC2-C7BB281CA99B}"/>
              </a:ext>
            </a:extLst>
          </p:cNvPr>
          <p:cNvSpPr/>
          <p:nvPr/>
        </p:nvSpPr>
        <p:spPr>
          <a:xfrm rot="8100000">
            <a:off x="6427806" y="3677439"/>
            <a:ext cx="1280160" cy="1280160"/>
          </a:xfrm>
          <a:prstGeom prst="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53A71E-A777-74AA-3192-81E9460E8310}"/>
              </a:ext>
            </a:extLst>
          </p:cNvPr>
          <p:cNvSpPr/>
          <p:nvPr/>
        </p:nvSpPr>
        <p:spPr>
          <a:xfrm rot="8100000">
            <a:off x="7398756" y="2706488"/>
            <a:ext cx="1280160" cy="1280160"/>
          </a:xfrm>
          <a:prstGeom prst="rect">
            <a:avLst/>
          </a:prstGeom>
          <a:blipFill dpi="0" rotWithShape="0">
            <a:blip r:embed="rId9"/>
            <a:srcRect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ogle Sans" panose="020B050303050204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8803BB2-357A-3D8C-CCF8-FCA64C211A9F}"/>
              </a:ext>
            </a:extLst>
          </p:cNvPr>
          <p:cNvGrpSpPr/>
          <p:nvPr/>
        </p:nvGrpSpPr>
        <p:grpSpPr>
          <a:xfrm>
            <a:off x="4863130" y="1570303"/>
            <a:ext cx="2465740" cy="775650"/>
            <a:chOff x="4863130" y="508513"/>
            <a:chExt cx="2465740" cy="77565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2E2C28-2EFE-A2D4-3449-8F305BC6F450}"/>
                </a:ext>
              </a:extLst>
            </p:cNvPr>
            <p:cNvSpPr txBox="1"/>
            <p:nvPr/>
          </p:nvSpPr>
          <p:spPr>
            <a:xfrm>
              <a:off x="4863130" y="508513"/>
              <a:ext cx="2465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Thị Bích Hảo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EB657A-BF88-5DE8-0BD8-1D36C66F9F3D}"/>
                </a:ext>
              </a:extLst>
            </p:cNvPr>
            <p:cNvSpPr txBox="1"/>
            <p:nvPr/>
          </p:nvSpPr>
          <p:spPr>
            <a:xfrm>
              <a:off x="5618947" y="91483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Mentor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9DBD40F-8EFD-4C2C-B4A3-E8614E82BC6B}"/>
              </a:ext>
            </a:extLst>
          </p:cNvPr>
          <p:cNvGrpSpPr/>
          <p:nvPr/>
        </p:nvGrpSpPr>
        <p:grpSpPr>
          <a:xfrm>
            <a:off x="883701" y="3012199"/>
            <a:ext cx="2239716" cy="775650"/>
            <a:chOff x="693459" y="2174968"/>
            <a:chExt cx="2239716" cy="77565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D9F999-EFE4-3A9F-F13D-7D2293CF83D9}"/>
                </a:ext>
              </a:extLst>
            </p:cNvPr>
            <p:cNvSpPr txBox="1"/>
            <p:nvPr/>
          </p:nvSpPr>
          <p:spPr>
            <a:xfrm>
              <a:off x="938719" y="2174968"/>
              <a:ext cx="1749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Tô Thành Long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1FE72E-45FC-1078-2953-2EE0215EC5DC}"/>
                </a:ext>
              </a:extLst>
            </p:cNvPr>
            <p:cNvSpPr txBox="1"/>
            <p:nvPr/>
          </p:nvSpPr>
          <p:spPr>
            <a:xfrm>
              <a:off x="693459" y="2581286"/>
              <a:ext cx="223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Leader &amp; Developer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05EE43-CF09-0329-D6A6-11A80DB4FF30}"/>
              </a:ext>
            </a:extLst>
          </p:cNvPr>
          <p:cNvGrpSpPr/>
          <p:nvPr/>
        </p:nvGrpSpPr>
        <p:grpSpPr>
          <a:xfrm>
            <a:off x="8170643" y="4520182"/>
            <a:ext cx="2706190" cy="775650"/>
            <a:chOff x="9242794" y="2216336"/>
            <a:chExt cx="2706190" cy="77565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7DE31FF-932C-1AA8-0331-D041FB4933AC}"/>
                </a:ext>
              </a:extLst>
            </p:cNvPr>
            <p:cNvSpPr txBox="1"/>
            <p:nvPr/>
          </p:nvSpPr>
          <p:spPr>
            <a:xfrm>
              <a:off x="9242794" y="2216336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Duy Minh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A9C892-D6DA-5A21-A140-A83270843CE7}"/>
                </a:ext>
              </a:extLst>
            </p:cNvPr>
            <p:cNvSpPr txBox="1"/>
            <p:nvPr/>
          </p:nvSpPr>
          <p:spPr>
            <a:xfrm>
              <a:off x="10039487" y="2622654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Reporter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4B5DBC-2622-46FA-05F0-087EE627C924}"/>
              </a:ext>
            </a:extLst>
          </p:cNvPr>
          <p:cNvGrpSpPr/>
          <p:nvPr/>
        </p:nvGrpSpPr>
        <p:grpSpPr>
          <a:xfrm>
            <a:off x="9206143" y="3012199"/>
            <a:ext cx="2504212" cy="775650"/>
            <a:chOff x="8120973" y="3730234"/>
            <a:chExt cx="2504212" cy="77565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5DEF48-6B04-0646-6633-9819B5116CC1}"/>
                </a:ext>
              </a:extLst>
            </p:cNvPr>
            <p:cNvSpPr txBox="1"/>
            <p:nvPr/>
          </p:nvSpPr>
          <p:spPr>
            <a:xfrm>
              <a:off x="8314937" y="3730234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Nguyễn Mậu Dân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7375933-9FCD-374C-D1CE-A53D0650570D}"/>
                </a:ext>
              </a:extLst>
            </p:cNvPr>
            <p:cNvSpPr txBox="1"/>
            <p:nvPr/>
          </p:nvSpPr>
          <p:spPr>
            <a:xfrm>
              <a:off x="8120973" y="4136552"/>
              <a:ext cx="2504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Translator &amp; Presenter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D611B3-7F0B-D931-9DE3-6223FD16546F}"/>
              </a:ext>
            </a:extLst>
          </p:cNvPr>
          <p:cNvGrpSpPr/>
          <p:nvPr/>
        </p:nvGrpSpPr>
        <p:grpSpPr>
          <a:xfrm>
            <a:off x="1315167" y="4520182"/>
            <a:ext cx="2659702" cy="775650"/>
            <a:chOff x="1420582" y="3674817"/>
            <a:chExt cx="2659702" cy="77565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3959DD-833D-1038-3FAB-D0E5F7ED3A78}"/>
                </a:ext>
              </a:extLst>
            </p:cNvPr>
            <p:cNvSpPr txBox="1"/>
            <p:nvPr/>
          </p:nvSpPr>
          <p:spPr>
            <a:xfrm>
              <a:off x="1420582" y="3674817"/>
              <a:ext cx="2659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2F5597"/>
                  </a:solidFill>
                  <a:latin typeface="VNF-Futura" panose="02000503000000020004" pitchFamily="2" charset="0"/>
                </a:rPr>
                <a:t>Trần Nguyễn Thái Bình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981AB9D-A89E-61C5-851B-949DF5D9E70B}"/>
                </a:ext>
              </a:extLst>
            </p:cNvPr>
            <p:cNvSpPr txBox="1"/>
            <p:nvPr/>
          </p:nvSpPr>
          <p:spPr>
            <a:xfrm>
              <a:off x="2190023" y="4081135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oogle Sans" panose="020B0503030502040204" pitchFamily="34" charset="0"/>
                </a:rPr>
                <a:t>Designer</a:t>
              </a:r>
            </a:p>
          </p:txBody>
        </p:sp>
      </p:grpSp>
      <p:grpSp>
        <p:nvGrpSpPr>
          <p:cNvPr id="105" name="Score hide" hidden="1">
            <a:extLst>
              <a:ext uri="{FF2B5EF4-FFF2-40B4-BE49-F238E27FC236}">
                <a16:creationId xmlns:a16="http://schemas.microsoft.com/office/drawing/2014/main" id="{8713081F-4B07-3052-556B-5495D1D42C61}"/>
              </a:ext>
            </a:extLst>
          </p:cNvPr>
          <p:cNvGrpSpPr/>
          <p:nvPr/>
        </p:nvGrpSpPr>
        <p:grpSpPr>
          <a:xfrm>
            <a:off x="4861399" y="5953767"/>
            <a:ext cx="2469202" cy="577337"/>
            <a:chOff x="2657622" y="5296298"/>
            <a:chExt cx="2469202" cy="577337"/>
          </a:xfrm>
        </p:grpSpPr>
        <p:sp>
          <p:nvSpPr>
            <p:cNvPr id="94" name="S">
              <a:extLst>
                <a:ext uri="{FF2B5EF4-FFF2-40B4-BE49-F238E27FC236}">
                  <a16:creationId xmlns:a16="http://schemas.microsoft.com/office/drawing/2014/main" id="{032DB4DA-0847-0290-F586-8F9B47B68083}"/>
                </a:ext>
              </a:extLst>
            </p:cNvPr>
            <p:cNvSpPr/>
            <p:nvPr/>
          </p:nvSpPr>
          <p:spPr>
            <a:xfrm>
              <a:off x="3277690" y="5374809"/>
              <a:ext cx="357095" cy="418039"/>
            </a:xfrm>
            <a:custGeom>
              <a:avLst/>
              <a:gdLst>
                <a:gd name="connsiteX0" fmla="*/ 531332 w 1510906"/>
                <a:gd name="connsiteY0" fmla="*/ 0 h 1768765"/>
                <a:gd name="connsiteX1" fmla="*/ 979574 w 1510906"/>
                <a:gd name="connsiteY1" fmla="*/ 0 h 1768765"/>
                <a:gd name="connsiteX2" fmla="*/ 1355105 w 1510906"/>
                <a:gd name="connsiteY2" fmla="*/ 155800 h 1768765"/>
                <a:gd name="connsiteX3" fmla="*/ 1510906 w 1510906"/>
                <a:gd name="connsiteY3" fmla="*/ 531332 h 1768765"/>
                <a:gd name="connsiteX4" fmla="*/ 1509065 w 1510906"/>
                <a:gd name="connsiteY4" fmla="*/ 533173 h 1768765"/>
                <a:gd name="connsiteX5" fmla="*/ 1156184 w 1510906"/>
                <a:gd name="connsiteY5" fmla="*/ 533173 h 1768765"/>
                <a:gd name="connsiteX6" fmla="*/ 1154342 w 1510906"/>
                <a:gd name="connsiteY6" fmla="*/ 531332 h 1768765"/>
                <a:gd name="connsiteX7" fmla="*/ 1103099 w 1510906"/>
                <a:gd name="connsiteY7" fmla="*/ 407812 h 1768765"/>
                <a:gd name="connsiteX8" fmla="*/ 979574 w 1510906"/>
                <a:gd name="connsiteY8" fmla="*/ 356563 h 1768765"/>
                <a:gd name="connsiteX9" fmla="*/ 531332 w 1510906"/>
                <a:gd name="connsiteY9" fmla="*/ 356563 h 1768765"/>
                <a:gd name="connsiteX10" fmla="*/ 407806 w 1510906"/>
                <a:gd name="connsiteY10" fmla="*/ 407812 h 1768765"/>
                <a:gd name="connsiteX11" fmla="*/ 356563 w 1510906"/>
                <a:gd name="connsiteY11" fmla="*/ 531332 h 1768765"/>
                <a:gd name="connsiteX12" fmla="*/ 407806 w 1510906"/>
                <a:gd name="connsiteY12" fmla="*/ 654852 h 1768765"/>
                <a:gd name="connsiteX13" fmla="*/ 531332 w 1510906"/>
                <a:gd name="connsiteY13" fmla="*/ 706100 h 1768765"/>
                <a:gd name="connsiteX14" fmla="*/ 979574 w 1510906"/>
                <a:gd name="connsiteY14" fmla="*/ 706100 h 1768765"/>
                <a:gd name="connsiteX15" fmla="*/ 1355105 w 1510906"/>
                <a:gd name="connsiteY15" fmla="*/ 861901 h 1768765"/>
                <a:gd name="connsiteX16" fmla="*/ 1510906 w 1510906"/>
                <a:gd name="connsiteY16" fmla="*/ 1237433 h 1768765"/>
                <a:gd name="connsiteX17" fmla="*/ 1355111 w 1510906"/>
                <a:gd name="connsiteY17" fmla="*/ 1612964 h 1768765"/>
                <a:gd name="connsiteX18" fmla="*/ 979574 w 1510906"/>
                <a:gd name="connsiteY18" fmla="*/ 1768765 h 1768765"/>
                <a:gd name="connsiteX19" fmla="*/ 531332 w 1510906"/>
                <a:gd name="connsiteY19" fmla="*/ 1768765 h 1768765"/>
                <a:gd name="connsiteX20" fmla="*/ 155800 w 1510906"/>
                <a:gd name="connsiteY20" fmla="*/ 1612964 h 1768765"/>
                <a:gd name="connsiteX21" fmla="*/ 0 w 1510906"/>
                <a:gd name="connsiteY21" fmla="*/ 1237433 h 1768765"/>
                <a:gd name="connsiteX22" fmla="*/ 1841 w 1510906"/>
                <a:gd name="connsiteY22" fmla="*/ 1235591 h 1768765"/>
                <a:gd name="connsiteX23" fmla="*/ 354722 w 1510906"/>
                <a:gd name="connsiteY23" fmla="*/ 1235591 h 1768765"/>
                <a:gd name="connsiteX24" fmla="*/ 356563 w 1510906"/>
                <a:gd name="connsiteY24" fmla="*/ 1237433 h 1768765"/>
                <a:gd name="connsiteX25" fmla="*/ 407806 w 1510906"/>
                <a:gd name="connsiteY25" fmla="*/ 1360953 h 1768765"/>
                <a:gd name="connsiteX26" fmla="*/ 531332 w 1510906"/>
                <a:gd name="connsiteY26" fmla="*/ 1412201 h 1768765"/>
                <a:gd name="connsiteX27" fmla="*/ 979574 w 1510906"/>
                <a:gd name="connsiteY27" fmla="*/ 1412201 h 1768765"/>
                <a:gd name="connsiteX28" fmla="*/ 1103099 w 1510906"/>
                <a:gd name="connsiteY28" fmla="*/ 1360953 h 1768765"/>
                <a:gd name="connsiteX29" fmla="*/ 1154342 w 1510906"/>
                <a:gd name="connsiteY29" fmla="*/ 1237433 h 1768765"/>
                <a:gd name="connsiteX30" fmla="*/ 1103099 w 1510906"/>
                <a:gd name="connsiteY30" fmla="*/ 1113913 h 1768765"/>
                <a:gd name="connsiteX31" fmla="*/ 979574 w 1510906"/>
                <a:gd name="connsiteY31" fmla="*/ 1062664 h 1768765"/>
                <a:gd name="connsiteX32" fmla="*/ 531332 w 1510906"/>
                <a:gd name="connsiteY32" fmla="*/ 1062664 h 1768765"/>
                <a:gd name="connsiteX33" fmla="*/ 155801 w 1510906"/>
                <a:gd name="connsiteY33" fmla="*/ 906864 h 1768765"/>
                <a:gd name="connsiteX34" fmla="*/ 0 w 1510906"/>
                <a:gd name="connsiteY34" fmla="*/ 531332 h 1768765"/>
                <a:gd name="connsiteX35" fmla="*/ 155795 w 1510906"/>
                <a:gd name="connsiteY35" fmla="*/ 155800 h 1768765"/>
                <a:gd name="connsiteX36" fmla="*/ 531332 w 1510906"/>
                <a:gd name="connsiteY36" fmla="*/ 0 h 176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10906" h="1768765">
                  <a:moveTo>
                    <a:pt x="531332" y="0"/>
                  </a:moveTo>
                  <a:lnTo>
                    <a:pt x="979574" y="0"/>
                  </a:lnTo>
                  <a:cubicBezTo>
                    <a:pt x="1129889" y="3828"/>
                    <a:pt x="1255066" y="55761"/>
                    <a:pt x="1355105" y="155800"/>
                  </a:cubicBezTo>
                  <a:cubicBezTo>
                    <a:pt x="1455144" y="255839"/>
                    <a:pt x="1507078" y="381016"/>
                    <a:pt x="1510906" y="531332"/>
                  </a:cubicBezTo>
                  <a:cubicBezTo>
                    <a:pt x="1510800" y="532454"/>
                    <a:pt x="1510187" y="533068"/>
                    <a:pt x="1509065" y="533173"/>
                  </a:cubicBezTo>
                  <a:lnTo>
                    <a:pt x="1156184" y="533173"/>
                  </a:lnTo>
                  <a:cubicBezTo>
                    <a:pt x="1155062" y="533067"/>
                    <a:pt x="1154448" y="532454"/>
                    <a:pt x="1154342" y="531332"/>
                  </a:cubicBezTo>
                  <a:cubicBezTo>
                    <a:pt x="1153084" y="481891"/>
                    <a:pt x="1136003" y="440718"/>
                    <a:pt x="1103099" y="407812"/>
                  </a:cubicBezTo>
                  <a:cubicBezTo>
                    <a:pt x="1070196" y="374905"/>
                    <a:pt x="1029020" y="357822"/>
                    <a:pt x="979574" y="356563"/>
                  </a:cubicBezTo>
                  <a:lnTo>
                    <a:pt x="531332" y="356563"/>
                  </a:lnTo>
                  <a:cubicBezTo>
                    <a:pt x="481885" y="357822"/>
                    <a:pt x="440710" y="374905"/>
                    <a:pt x="407806" y="407812"/>
                  </a:cubicBezTo>
                  <a:cubicBezTo>
                    <a:pt x="374903" y="440718"/>
                    <a:pt x="357822" y="481891"/>
                    <a:pt x="356563" y="531332"/>
                  </a:cubicBezTo>
                  <a:cubicBezTo>
                    <a:pt x="357822" y="580772"/>
                    <a:pt x="374903" y="621946"/>
                    <a:pt x="407806" y="654852"/>
                  </a:cubicBezTo>
                  <a:cubicBezTo>
                    <a:pt x="440710" y="687758"/>
                    <a:pt x="481885" y="704841"/>
                    <a:pt x="531332" y="706100"/>
                  </a:cubicBezTo>
                  <a:lnTo>
                    <a:pt x="979574" y="706100"/>
                  </a:lnTo>
                  <a:cubicBezTo>
                    <a:pt x="1129889" y="709928"/>
                    <a:pt x="1255066" y="761862"/>
                    <a:pt x="1355105" y="861901"/>
                  </a:cubicBezTo>
                  <a:cubicBezTo>
                    <a:pt x="1455144" y="961940"/>
                    <a:pt x="1507078" y="1087117"/>
                    <a:pt x="1510906" y="1237433"/>
                  </a:cubicBezTo>
                  <a:cubicBezTo>
                    <a:pt x="1507079" y="1387748"/>
                    <a:pt x="1455147" y="1512925"/>
                    <a:pt x="1355111" y="1612964"/>
                  </a:cubicBezTo>
                  <a:cubicBezTo>
                    <a:pt x="1255075" y="1713003"/>
                    <a:pt x="1129895" y="1764937"/>
                    <a:pt x="979574" y="1768765"/>
                  </a:cubicBezTo>
                  <a:lnTo>
                    <a:pt x="531332" y="1768765"/>
                  </a:lnTo>
                  <a:cubicBezTo>
                    <a:pt x="381017" y="1764937"/>
                    <a:pt x="255839" y="1713003"/>
                    <a:pt x="155800" y="1612964"/>
                  </a:cubicBezTo>
                  <a:cubicBezTo>
                    <a:pt x="55762" y="1512925"/>
                    <a:pt x="3828" y="1387748"/>
                    <a:pt x="0" y="1237433"/>
                  </a:cubicBezTo>
                  <a:cubicBezTo>
                    <a:pt x="106" y="1236311"/>
                    <a:pt x="719" y="1235697"/>
                    <a:pt x="1841" y="1235591"/>
                  </a:cubicBezTo>
                  <a:lnTo>
                    <a:pt x="354722" y="1235591"/>
                  </a:lnTo>
                  <a:cubicBezTo>
                    <a:pt x="355844" y="1235697"/>
                    <a:pt x="356458" y="1236311"/>
                    <a:pt x="356563" y="1237433"/>
                  </a:cubicBezTo>
                  <a:cubicBezTo>
                    <a:pt x="357822" y="1286873"/>
                    <a:pt x="374903" y="1328046"/>
                    <a:pt x="407806" y="1360953"/>
                  </a:cubicBezTo>
                  <a:cubicBezTo>
                    <a:pt x="440710" y="1393859"/>
                    <a:pt x="481885" y="1410942"/>
                    <a:pt x="531332" y="1412201"/>
                  </a:cubicBezTo>
                  <a:lnTo>
                    <a:pt x="979574" y="1412201"/>
                  </a:lnTo>
                  <a:cubicBezTo>
                    <a:pt x="1029020" y="1410942"/>
                    <a:pt x="1070196" y="1393859"/>
                    <a:pt x="1103099" y="1360953"/>
                  </a:cubicBezTo>
                  <a:cubicBezTo>
                    <a:pt x="1136003" y="1328046"/>
                    <a:pt x="1153084" y="1286873"/>
                    <a:pt x="1154342" y="1237433"/>
                  </a:cubicBezTo>
                  <a:cubicBezTo>
                    <a:pt x="1153084" y="1187992"/>
                    <a:pt x="1136003" y="1146819"/>
                    <a:pt x="1103099" y="1113913"/>
                  </a:cubicBezTo>
                  <a:cubicBezTo>
                    <a:pt x="1070196" y="1081006"/>
                    <a:pt x="1029020" y="1063923"/>
                    <a:pt x="979574" y="1062664"/>
                  </a:cubicBezTo>
                  <a:lnTo>
                    <a:pt x="531332" y="1062664"/>
                  </a:lnTo>
                  <a:cubicBezTo>
                    <a:pt x="381017" y="1058836"/>
                    <a:pt x="255839" y="1006902"/>
                    <a:pt x="155801" y="906864"/>
                  </a:cubicBezTo>
                  <a:cubicBezTo>
                    <a:pt x="55762" y="806824"/>
                    <a:pt x="3828" y="681647"/>
                    <a:pt x="0" y="531332"/>
                  </a:cubicBezTo>
                  <a:cubicBezTo>
                    <a:pt x="3827" y="381016"/>
                    <a:pt x="55759" y="255839"/>
                    <a:pt x="155795" y="155800"/>
                  </a:cubicBezTo>
                  <a:cubicBezTo>
                    <a:pt x="255831" y="55761"/>
                    <a:pt x="381010" y="3828"/>
                    <a:pt x="53133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5" name="O start">
              <a:extLst>
                <a:ext uri="{FF2B5EF4-FFF2-40B4-BE49-F238E27FC236}">
                  <a16:creationId xmlns:a16="http://schemas.microsoft.com/office/drawing/2014/main" id="{F2DC9481-194D-E107-05B4-168AB09BB43D}"/>
                </a:ext>
              </a:extLst>
            </p:cNvPr>
            <p:cNvSpPr/>
            <p:nvPr/>
          </p:nvSpPr>
          <p:spPr>
            <a:xfrm>
              <a:off x="3928673" y="5374823"/>
              <a:ext cx="476892" cy="418035"/>
            </a:xfrm>
            <a:custGeom>
              <a:avLst/>
              <a:gdLst>
                <a:gd name="connsiteX0" fmla="*/ 571239 w 1495521"/>
                <a:gd name="connsiteY0" fmla="*/ 58439 h 1310947"/>
                <a:gd name="connsiteX1" fmla="*/ 567124 w 1495521"/>
                <a:gd name="connsiteY1" fmla="*/ 60097 h 1310947"/>
                <a:gd name="connsiteX2" fmla="*/ 547404 w 1495521"/>
                <a:gd name="connsiteY2" fmla="*/ 70477 h 1310947"/>
                <a:gd name="connsiteX3" fmla="*/ 642246 w 1495521"/>
                <a:gd name="connsiteY3" fmla="*/ 31659 h 1310947"/>
                <a:gd name="connsiteX4" fmla="*/ 626237 w 1495521"/>
                <a:gd name="connsiteY4" fmla="*/ 36287 h 1310947"/>
                <a:gd name="connsiteX5" fmla="*/ 610868 w 1495521"/>
                <a:gd name="connsiteY5" fmla="*/ 42478 h 1310947"/>
                <a:gd name="connsiteX6" fmla="*/ 722728 w 1495521"/>
                <a:gd name="connsiteY6" fmla="*/ 12052 h 1310947"/>
                <a:gd name="connsiteX7" fmla="*/ 687812 w 1495521"/>
                <a:gd name="connsiteY7" fmla="*/ 18484 h 1310947"/>
                <a:gd name="connsiteX8" fmla="*/ 681097 w 1495521"/>
                <a:gd name="connsiteY8" fmla="*/ 20425 h 1310947"/>
                <a:gd name="connsiteX9" fmla="*/ 840728 w 1495521"/>
                <a:gd name="connsiteY9" fmla="*/ 0 h 1310947"/>
                <a:gd name="connsiteX10" fmla="*/ 852553 w 1495521"/>
                <a:gd name="connsiteY10" fmla="*/ 0 h 1310947"/>
                <a:gd name="connsiteX11" fmla="*/ 852212 w 1495521"/>
                <a:gd name="connsiteY11" fmla="*/ 822 h 1310947"/>
                <a:gd name="connsiteX12" fmla="*/ 184819 w 1495521"/>
                <a:gd name="connsiteY12" fmla="*/ 0 h 1310947"/>
                <a:gd name="connsiteX13" fmla="*/ 838825 w 1495521"/>
                <a:gd name="connsiteY13" fmla="*/ 0 h 1310947"/>
                <a:gd name="connsiteX14" fmla="*/ 838825 w 1495521"/>
                <a:gd name="connsiteY14" fmla="*/ 93 h 1310947"/>
                <a:gd name="connsiteX15" fmla="*/ 840102 w 1495521"/>
                <a:gd name="connsiteY15" fmla="*/ 1 h 1310947"/>
                <a:gd name="connsiteX16" fmla="*/ 1170646 w 1495521"/>
                <a:gd name="connsiteY16" fmla="*/ 89612 h 1310947"/>
                <a:gd name="connsiteX17" fmla="*/ 1405908 w 1495521"/>
                <a:gd name="connsiteY17" fmla="*/ 324872 h 1310947"/>
                <a:gd name="connsiteX18" fmla="*/ 1495521 w 1495521"/>
                <a:gd name="connsiteY18" fmla="*/ 655419 h 1310947"/>
                <a:gd name="connsiteX19" fmla="*/ 1405910 w 1495521"/>
                <a:gd name="connsiteY19" fmla="*/ 986020 h 1310947"/>
                <a:gd name="connsiteX20" fmla="*/ 1170650 w 1495521"/>
                <a:gd name="connsiteY20" fmla="*/ 1221320 h 1310947"/>
                <a:gd name="connsiteX21" fmla="*/ 929312 w 1495521"/>
                <a:gd name="connsiteY21" fmla="*/ 1304558 h 1310947"/>
                <a:gd name="connsiteX22" fmla="*/ 873740 w 1495521"/>
                <a:gd name="connsiteY22" fmla="*/ 1308538 h 1310947"/>
                <a:gd name="connsiteX23" fmla="*/ 873855 w 1495521"/>
                <a:gd name="connsiteY23" fmla="*/ 1310947 h 1310947"/>
                <a:gd name="connsiteX24" fmla="*/ 840102 w 1495521"/>
                <a:gd name="connsiteY24" fmla="*/ 1310947 h 1310947"/>
                <a:gd name="connsiteX25" fmla="*/ 838825 w 1495521"/>
                <a:gd name="connsiteY25" fmla="*/ 1310947 h 1310947"/>
                <a:gd name="connsiteX26" fmla="*/ 838825 w 1495521"/>
                <a:gd name="connsiteY26" fmla="*/ 1310856 h 1310947"/>
                <a:gd name="connsiteX27" fmla="*/ 756409 w 1495521"/>
                <a:gd name="connsiteY27" fmla="*/ 1304954 h 1310947"/>
                <a:gd name="connsiteX28" fmla="*/ 753219 w 1495521"/>
                <a:gd name="connsiteY28" fmla="*/ 1304954 h 1310947"/>
                <a:gd name="connsiteX29" fmla="*/ 836923 w 1495521"/>
                <a:gd name="connsiteY29" fmla="*/ 1310947 h 1310947"/>
                <a:gd name="connsiteX30" fmla="*/ 184819 w 1495521"/>
                <a:gd name="connsiteY30" fmla="*/ 1310947 h 1310947"/>
                <a:gd name="connsiteX31" fmla="*/ 184819 w 1495521"/>
                <a:gd name="connsiteY31" fmla="*/ 1118479 h 1310947"/>
                <a:gd name="connsiteX32" fmla="*/ 184140 w 1495521"/>
                <a:gd name="connsiteY32" fmla="*/ 1118479 h 1310947"/>
                <a:gd name="connsiteX33" fmla="*/ 184425 w 1495521"/>
                <a:gd name="connsiteY33" fmla="*/ 1118223 h 1310947"/>
                <a:gd name="connsiteX34" fmla="*/ 184425 w 1495521"/>
                <a:gd name="connsiteY34" fmla="*/ 1116290 h 1310947"/>
                <a:gd name="connsiteX35" fmla="*/ 5255 w 1495521"/>
                <a:gd name="connsiteY35" fmla="*/ 937110 h 1310947"/>
                <a:gd name="connsiteX36" fmla="*/ 47090 w 1495521"/>
                <a:gd name="connsiteY36" fmla="*/ 885541 h 1310947"/>
                <a:gd name="connsiteX37" fmla="*/ 114649 w 1495521"/>
                <a:gd name="connsiteY37" fmla="*/ 660591 h 1310947"/>
                <a:gd name="connsiteX38" fmla="*/ 47090 w 1495521"/>
                <a:gd name="connsiteY38" fmla="*/ 435641 h 1310947"/>
                <a:gd name="connsiteX39" fmla="*/ 0 w 1495521"/>
                <a:gd name="connsiteY39" fmla="*/ 377594 h 1310947"/>
                <a:gd name="connsiteX40" fmla="*/ 184425 w 1495521"/>
                <a:gd name="connsiteY40" fmla="*/ 193158 h 1310947"/>
                <a:gd name="connsiteX41" fmla="*/ 184425 w 1495521"/>
                <a:gd name="connsiteY41" fmla="*/ 192467 h 1310947"/>
                <a:gd name="connsiteX42" fmla="*/ 184819 w 1495521"/>
                <a:gd name="connsiteY42" fmla="*/ 192467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95521" h="1310947">
                  <a:moveTo>
                    <a:pt x="571239" y="58439"/>
                  </a:moveTo>
                  <a:lnTo>
                    <a:pt x="567124" y="60097"/>
                  </a:lnTo>
                  <a:lnTo>
                    <a:pt x="547404" y="70477"/>
                  </a:lnTo>
                  <a:close/>
                  <a:moveTo>
                    <a:pt x="642246" y="31659"/>
                  </a:moveTo>
                  <a:lnTo>
                    <a:pt x="626237" y="36287"/>
                  </a:lnTo>
                  <a:lnTo>
                    <a:pt x="610868" y="42478"/>
                  </a:lnTo>
                  <a:close/>
                  <a:moveTo>
                    <a:pt x="722728" y="12052"/>
                  </a:moveTo>
                  <a:lnTo>
                    <a:pt x="687812" y="18484"/>
                  </a:lnTo>
                  <a:lnTo>
                    <a:pt x="681097" y="20425"/>
                  </a:lnTo>
                  <a:close/>
                  <a:moveTo>
                    <a:pt x="840728" y="0"/>
                  </a:moveTo>
                  <a:lnTo>
                    <a:pt x="852553" y="0"/>
                  </a:lnTo>
                  <a:lnTo>
                    <a:pt x="852212" y="822"/>
                  </a:lnTo>
                  <a:close/>
                  <a:moveTo>
                    <a:pt x="184819" y="0"/>
                  </a:moveTo>
                  <a:lnTo>
                    <a:pt x="838825" y="0"/>
                  </a:lnTo>
                  <a:lnTo>
                    <a:pt x="838825" y="93"/>
                  </a:lnTo>
                  <a:lnTo>
                    <a:pt x="840102" y="1"/>
                  </a:lnTo>
                  <a:cubicBezTo>
                    <a:pt x="961966" y="1400"/>
                    <a:pt x="1072148" y="31270"/>
                    <a:pt x="1170646" y="89612"/>
                  </a:cubicBezTo>
                  <a:cubicBezTo>
                    <a:pt x="1269144" y="147954"/>
                    <a:pt x="1347565" y="226374"/>
                    <a:pt x="1405908" y="324872"/>
                  </a:cubicBezTo>
                  <a:cubicBezTo>
                    <a:pt x="1464250" y="423370"/>
                    <a:pt x="1494123" y="533552"/>
                    <a:pt x="1495521" y="655419"/>
                  </a:cubicBezTo>
                  <a:cubicBezTo>
                    <a:pt x="1494123" y="777306"/>
                    <a:pt x="1464252" y="887506"/>
                    <a:pt x="1405910" y="986020"/>
                  </a:cubicBezTo>
                  <a:cubicBezTo>
                    <a:pt x="1347568" y="1084534"/>
                    <a:pt x="1269148" y="1162968"/>
                    <a:pt x="1170650" y="1221320"/>
                  </a:cubicBezTo>
                  <a:cubicBezTo>
                    <a:pt x="1096777" y="1265084"/>
                    <a:pt x="1016331" y="1292830"/>
                    <a:pt x="929312" y="1304558"/>
                  </a:cubicBezTo>
                  <a:lnTo>
                    <a:pt x="873740" y="1308538"/>
                  </a:lnTo>
                  <a:lnTo>
                    <a:pt x="873855" y="1310947"/>
                  </a:lnTo>
                  <a:lnTo>
                    <a:pt x="840102" y="1310947"/>
                  </a:lnTo>
                  <a:lnTo>
                    <a:pt x="838825" y="1310947"/>
                  </a:lnTo>
                  <a:lnTo>
                    <a:pt x="838825" y="1310856"/>
                  </a:lnTo>
                  <a:lnTo>
                    <a:pt x="756409" y="1304954"/>
                  </a:lnTo>
                  <a:lnTo>
                    <a:pt x="753219" y="1304954"/>
                  </a:lnTo>
                  <a:lnTo>
                    <a:pt x="836923" y="1310947"/>
                  </a:lnTo>
                  <a:lnTo>
                    <a:pt x="184819" y="1310947"/>
                  </a:lnTo>
                  <a:lnTo>
                    <a:pt x="184819" y="1118479"/>
                  </a:lnTo>
                  <a:lnTo>
                    <a:pt x="184140" y="1118479"/>
                  </a:lnTo>
                  <a:lnTo>
                    <a:pt x="184425" y="1118223"/>
                  </a:lnTo>
                  <a:cubicBezTo>
                    <a:pt x="184950" y="1117579"/>
                    <a:pt x="184950" y="1116935"/>
                    <a:pt x="184425" y="1116290"/>
                  </a:cubicBezTo>
                  <a:lnTo>
                    <a:pt x="5255" y="937110"/>
                  </a:lnTo>
                  <a:lnTo>
                    <a:pt x="47090" y="885541"/>
                  </a:lnTo>
                  <a:cubicBezTo>
                    <a:pt x="89743" y="821328"/>
                    <a:pt x="114649" y="743918"/>
                    <a:pt x="114649" y="660591"/>
                  </a:cubicBezTo>
                  <a:cubicBezTo>
                    <a:pt x="114649" y="577265"/>
                    <a:pt x="89743" y="499855"/>
                    <a:pt x="47090" y="435641"/>
                  </a:cubicBezTo>
                  <a:lnTo>
                    <a:pt x="0" y="377594"/>
                  </a:lnTo>
                  <a:lnTo>
                    <a:pt x="184425" y="193158"/>
                  </a:lnTo>
                  <a:lnTo>
                    <a:pt x="184425" y="192467"/>
                  </a:lnTo>
                  <a:lnTo>
                    <a:pt x="184819" y="19246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6" name="O stop">
              <a:extLst>
                <a:ext uri="{FF2B5EF4-FFF2-40B4-BE49-F238E27FC236}">
                  <a16:creationId xmlns:a16="http://schemas.microsoft.com/office/drawing/2014/main" id="{52FA5381-AC99-00B0-9C20-B715398807E0}"/>
                </a:ext>
              </a:extLst>
            </p:cNvPr>
            <p:cNvSpPr/>
            <p:nvPr/>
          </p:nvSpPr>
          <p:spPr>
            <a:xfrm>
              <a:off x="4072937" y="5456885"/>
              <a:ext cx="249439" cy="253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">
              <a:extLst>
                <a:ext uri="{FF2B5EF4-FFF2-40B4-BE49-F238E27FC236}">
                  <a16:creationId xmlns:a16="http://schemas.microsoft.com/office/drawing/2014/main" id="{35531ED2-933C-15EE-2624-86F0C89C9916}"/>
                </a:ext>
              </a:extLst>
            </p:cNvPr>
            <p:cNvSpPr/>
            <p:nvPr/>
          </p:nvSpPr>
          <p:spPr>
            <a:xfrm>
              <a:off x="4495508" y="5459094"/>
              <a:ext cx="188710" cy="333657"/>
            </a:xfrm>
            <a:custGeom>
              <a:avLst/>
              <a:gdLst>
                <a:gd name="connsiteX0" fmla="*/ 497757 w 798451"/>
                <a:gd name="connsiteY0" fmla="*/ 1024632 h 1411739"/>
                <a:gd name="connsiteX1" fmla="*/ 736851 w 798451"/>
                <a:gd name="connsiteY1" fmla="*/ 1411273 h 1411739"/>
                <a:gd name="connsiteX2" fmla="*/ 737688 w 798451"/>
                <a:gd name="connsiteY2" fmla="*/ 1411739 h 1411739"/>
                <a:gd name="connsiteX3" fmla="*/ 0 w 798451"/>
                <a:gd name="connsiteY3" fmla="*/ 1411739 h 1411739"/>
                <a:gd name="connsiteX4" fmla="*/ 1438 w 798451"/>
                <a:gd name="connsiteY4" fmla="*/ 1410301 h 1411739"/>
                <a:gd name="connsiteX5" fmla="*/ 1438 w 798451"/>
                <a:gd name="connsiteY5" fmla="*/ 1025486 h 1411739"/>
                <a:gd name="connsiteX6" fmla="*/ 464011 w 798451"/>
                <a:gd name="connsiteY6" fmla="*/ 1025486 h 1411739"/>
                <a:gd name="connsiteX7" fmla="*/ 497757 w 798451"/>
                <a:gd name="connsiteY7" fmla="*/ 1024632 h 1411739"/>
                <a:gd name="connsiteX8" fmla="*/ 1438 w 798451"/>
                <a:gd name="connsiteY8" fmla="*/ 0 h 1411739"/>
                <a:gd name="connsiteX9" fmla="*/ 464011 w 798451"/>
                <a:gd name="connsiteY9" fmla="*/ 0 h 1411739"/>
                <a:gd name="connsiteX10" fmla="*/ 700387 w 798451"/>
                <a:gd name="connsiteY10" fmla="*/ 98069 h 1411739"/>
                <a:gd name="connsiteX11" fmla="*/ 798451 w 798451"/>
                <a:gd name="connsiteY11" fmla="*/ 334439 h 1411739"/>
                <a:gd name="connsiteX12" fmla="*/ 760892 w 798451"/>
                <a:gd name="connsiteY12" fmla="*/ 488234 h 1411739"/>
                <a:gd name="connsiteX13" fmla="*/ 656794 w 798451"/>
                <a:gd name="connsiteY13" fmla="*/ 607661 h 1411739"/>
                <a:gd name="connsiteX14" fmla="*/ 565474 w 798451"/>
                <a:gd name="connsiteY14" fmla="*/ 653289 h 1411739"/>
                <a:gd name="connsiteX15" fmla="*/ 464011 w 798451"/>
                <a:gd name="connsiteY15" fmla="*/ 668878 h 1411739"/>
                <a:gd name="connsiteX16" fmla="*/ 1438 w 798451"/>
                <a:gd name="connsiteY16" fmla="*/ 668878 h 14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8451" h="1411739">
                  <a:moveTo>
                    <a:pt x="497757" y="1024632"/>
                  </a:moveTo>
                  <a:lnTo>
                    <a:pt x="736851" y="1411273"/>
                  </a:lnTo>
                  <a:lnTo>
                    <a:pt x="737688" y="1411739"/>
                  </a:lnTo>
                  <a:lnTo>
                    <a:pt x="0" y="1411739"/>
                  </a:lnTo>
                  <a:lnTo>
                    <a:pt x="1438" y="1410301"/>
                  </a:lnTo>
                  <a:lnTo>
                    <a:pt x="1438" y="1025486"/>
                  </a:lnTo>
                  <a:lnTo>
                    <a:pt x="464011" y="1025486"/>
                  </a:lnTo>
                  <a:cubicBezTo>
                    <a:pt x="475348" y="1025473"/>
                    <a:pt x="486597" y="1025189"/>
                    <a:pt x="497757" y="1024632"/>
                  </a:cubicBezTo>
                  <a:close/>
                  <a:moveTo>
                    <a:pt x="1438" y="0"/>
                  </a:moveTo>
                  <a:lnTo>
                    <a:pt x="464011" y="0"/>
                  </a:lnTo>
                  <a:cubicBezTo>
                    <a:pt x="558629" y="2409"/>
                    <a:pt x="637420" y="35099"/>
                    <a:pt x="700387" y="98069"/>
                  </a:cubicBezTo>
                  <a:cubicBezTo>
                    <a:pt x="763354" y="161038"/>
                    <a:pt x="796041" y="239828"/>
                    <a:pt x="798451" y="334439"/>
                  </a:cubicBezTo>
                  <a:cubicBezTo>
                    <a:pt x="798093" y="389358"/>
                    <a:pt x="785573" y="440623"/>
                    <a:pt x="760892" y="488234"/>
                  </a:cubicBezTo>
                  <a:cubicBezTo>
                    <a:pt x="736210" y="535846"/>
                    <a:pt x="701511" y="575654"/>
                    <a:pt x="656794" y="607661"/>
                  </a:cubicBezTo>
                  <a:cubicBezTo>
                    <a:pt x="628496" y="627734"/>
                    <a:pt x="598055" y="642943"/>
                    <a:pt x="565474" y="653289"/>
                  </a:cubicBezTo>
                  <a:cubicBezTo>
                    <a:pt x="532892" y="663634"/>
                    <a:pt x="499071" y="668831"/>
                    <a:pt x="464011" y="668878"/>
                  </a:cubicBezTo>
                  <a:lnTo>
                    <a:pt x="1438" y="66887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 useBgFill="1">
          <p:nvSpPr>
            <p:cNvPr id="98" name="R slidebackground">
              <a:extLst>
                <a:ext uri="{FF2B5EF4-FFF2-40B4-BE49-F238E27FC236}">
                  <a16:creationId xmlns:a16="http://schemas.microsoft.com/office/drawing/2014/main" id="{E0E094F5-72E6-82F6-BA48-77884E675664}"/>
                </a:ext>
              </a:extLst>
            </p:cNvPr>
            <p:cNvSpPr/>
            <p:nvPr/>
          </p:nvSpPr>
          <p:spPr>
            <a:xfrm>
              <a:off x="4412448" y="5374716"/>
              <a:ext cx="354830" cy="415568"/>
            </a:xfrm>
            <a:custGeom>
              <a:avLst/>
              <a:gdLst>
                <a:gd name="connsiteX0" fmla="*/ 356637 w 1510234"/>
                <a:gd name="connsiteY0" fmla="*/ 356608 h 1768750"/>
                <a:gd name="connsiteX1" fmla="*/ 356637 w 1510234"/>
                <a:gd name="connsiteY1" fmla="*/ 1025486 h 1768750"/>
                <a:gd name="connsiteX2" fmla="*/ 819210 w 1510234"/>
                <a:gd name="connsiteY2" fmla="*/ 1025486 h 1768750"/>
                <a:gd name="connsiteX3" fmla="*/ 920673 w 1510234"/>
                <a:gd name="connsiteY3" fmla="*/ 1009897 h 1768750"/>
                <a:gd name="connsiteX4" fmla="*/ 1011993 w 1510234"/>
                <a:gd name="connsiteY4" fmla="*/ 964269 h 1768750"/>
                <a:gd name="connsiteX5" fmla="*/ 1116091 w 1510234"/>
                <a:gd name="connsiteY5" fmla="*/ 844842 h 1768750"/>
                <a:gd name="connsiteX6" fmla="*/ 1153650 w 1510234"/>
                <a:gd name="connsiteY6" fmla="*/ 691047 h 1768750"/>
                <a:gd name="connsiteX7" fmla="*/ 1055586 w 1510234"/>
                <a:gd name="connsiteY7" fmla="*/ 454677 h 1768750"/>
                <a:gd name="connsiteX8" fmla="*/ 819210 w 1510234"/>
                <a:gd name="connsiteY8" fmla="*/ 356608 h 1768750"/>
                <a:gd name="connsiteX9" fmla="*/ 1841 w 1510234"/>
                <a:gd name="connsiteY9" fmla="*/ 0 h 1768750"/>
                <a:gd name="connsiteX10" fmla="*/ 819180 w 1510234"/>
                <a:gd name="connsiteY10" fmla="*/ 0 h 1768750"/>
                <a:gd name="connsiteX11" fmla="*/ 1167694 w 1510234"/>
                <a:gd name="connsiteY11" fmla="*/ 94484 h 1768750"/>
                <a:gd name="connsiteX12" fmla="*/ 1415744 w 1510234"/>
                <a:gd name="connsiteY12" fmla="*/ 342534 h 1768750"/>
                <a:gd name="connsiteX13" fmla="*/ 1510228 w 1510234"/>
                <a:gd name="connsiteY13" fmla="*/ 691047 h 1768750"/>
                <a:gd name="connsiteX14" fmla="*/ 1428304 w 1510234"/>
                <a:gd name="connsiteY14" fmla="*/ 1017847 h 1768750"/>
                <a:gd name="connsiteX15" fmla="*/ 1201286 w 1510234"/>
                <a:gd name="connsiteY15" fmla="*/ 1266730 h 1768750"/>
                <a:gd name="connsiteX16" fmla="*/ 1509963 w 1510234"/>
                <a:gd name="connsiteY16" fmla="*/ 1765951 h 1768750"/>
                <a:gd name="connsiteX17" fmla="*/ 1510007 w 1510234"/>
                <a:gd name="connsiteY17" fmla="*/ 1767807 h 1768750"/>
                <a:gd name="connsiteX18" fmla="*/ 1508401 w 1510234"/>
                <a:gd name="connsiteY18" fmla="*/ 1768750 h 1768750"/>
                <a:gd name="connsiteX19" fmla="*/ 1093611 w 1510234"/>
                <a:gd name="connsiteY19" fmla="*/ 1768750 h 1768750"/>
                <a:gd name="connsiteX20" fmla="*/ 1092050 w 1510234"/>
                <a:gd name="connsiteY20" fmla="*/ 1767881 h 1768750"/>
                <a:gd name="connsiteX21" fmla="*/ 852956 w 1510234"/>
                <a:gd name="connsiteY21" fmla="*/ 1381240 h 1768750"/>
                <a:gd name="connsiteX22" fmla="*/ 819210 w 1510234"/>
                <a:gd name="connsiteY22" fmla="*/ 1382094 h 1768750"/>
                <a:gd name="connsiteX23" fmla="*/ 356637 w 1510234"/>
                <a:gd name="connsiteY23" fmla="*/ 1382094 h 1768750"/>
                <a:gd name="connsiteX24" fmla="*/ 356637 w 1510234"/>
                <a:gd name="connsiteY24" fmla="*/ 1766909 h 1768750"/>
                <a:gd name="connsiteX25" fmla="*/ 354796 w 1510234"/>
                <a:gd name="connsiteY25" fmla="*/ 1768750 h 1768750"/>
                <a:gd name="connsiteX26" fmla="*/ 1870 w 1510234"/>
                <a:gd name="connsiteY26" fmla="*/ 1768750 h 1768750"/>
                <a:gd name="connsiteX27" fmla="*/ 0 w 1510234"/>
                <a:gd name="connsiteY27" fmla="*/ 1766909 h 1768750"/>
                <a:gd name="connsiteX28" fmla="*/ 0 w 1510234"/>
                <a:gd name="connsiteY28" fmla="*/ 1841 h 1768750"/>
                <a:gd name="connsiteX29" fmla="*/ 1841 w 1510234"/>
                <a:gd name="connsiteY29" fmla="*/ 0 h 17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10234" h="1768750">
                  <a:moveTo>
                    <a:pt x="356637" y="356608"/>
                  </a:moveTo>
                  <a:lnTo>
                    <a:pt x="356637" y="1025486"/>
                  </a:lnTo>
                  <a:lnTo>
                    <a:pt x="819210" y="1025486"/>
                  </a:lnTo>
                  <a:cubicBezTo>
                    <a:pt x="854270" y="1025439"/>
                    <a:pt x="888091" y="1020242"/>
                    <a:pt x="920673" y="1009897"/>
                  </a:cubicBezTo>
                  <a:cubicBezTo>
                    <a:pt x="953254" y="999551"/>
                    <a:pt x="983695" y="984342"/>
                    <a:pt x="1011993" y="964269"/>
                  </a:cubicBezTo>
                  <a:cubicBezTo>
                    <a:pt x="1056710" y="932262"/>
                    <a:pt x="1091409" y="892454"/>
                    <a:pt x="1116091" y="844842"/>
                  </a:cubicBezTo>
                  <a:cubicBezTo>
                    <a:pt x="1140772" y="797231"/>
                    <a:pt x="1153292" y="745966"/>
                    <a:pt x="1153650" y="691047"/>
                  </a:cubicBezTo>
                  <a:cubicBezTo>
                    <a:pt x="1151240" y="596436"/>
                    <a:pt x="1118553" y="517646"/>
                    <a:pt x="1055586" y="454677"/>
                  </a:cubicBezTo>
                  <a:cubicBezTo>
                    <a:pt x="992619" y="391707"/>
                    <a:pt x="913828" y="359017"/>
                    <a:pt x="819210" y="356608"/>
                  </a:cubicBezTo>
                  <a:close/>
                  <a:moveTo>
                    <a:pt x="1841" y="0"/>
                  </a:moveTo>
                  <a:lnTo>
                    <a:pt x="819180" y="0"/>
                  </a:lnTo>
                  <a:cubicBezTo>
                    <a:pt x="947671" y="1475"/>
                    <a:pt x="1063842" y="32970"/>
                    <a:pt x="1167694" y="94484"/>
                  </a:cubicBezTo>
                  <a:cubicBezTo>
                    <a:pt x="1271547" y="155998"/>
                    <a:pt x="1354230" y="238681"/>
                    <a:pt x="1415744" y="342534"/>
                  </a:cubicBezTo>
                  <a:cubicBezTo>
                    <a:pt x="1477258" y="446386"/>
                    <a:pt x="1508753" y="562557"/>
                    <a:pt x="1510228" y="691047"/>
                  </a:cubicBezTo>
                  <a:cubicBezTo>
                    <a:pt x="1509446" y="808630"/>
                    <a:pt x="1482139" y="917563"/>
                    <a:pt x="1428304" y="1017847"/>
                  </a:cubicBezTo>
                  <a:cubicBezTo>
                    <a:pt x="1374470" y="1118131"/>
                    <a:pt x="1298797" y="1201092"/>
                    <a:pt x="1201286" y="1266730"/>
                  </a:cubicBezTo>
                  <a:lnTo>
                    <a:pt x="1509963" y="1765951"/>
                  </a:lnTo>
                  <a:cubicBezTo>
                    <a:pt x="1510309" y="1766555"/>
                    <a:pt x="1510324" y="1767174"/>
                    <a:pt x="1510007" y="1767807"/>
                  </a:cubicBezTo>
                  <a:cubicBezTo>
                    <a:pt x="1509641" y="1768409"/>
                    <a:pt x="1509106" y="1768723"/>
                    <a:pt x="1508401" y="1768750"/>
                  </a:cubicBezTo>
                  <a:lnTo>
                    <a:pt x="1093611" y="1768750"/>
                  </a:lnTo>
                  <a:cubicBezTo>
                    <a:pt x="1092936" y="1768733"/>
                    <a:pt x="1092416" y="1768443"/>
                    <a:pt x="1092050" y="1767881"/>
                  </a:cubicBezTo>
                  <a:lnTo>
                    <a:pt x="852956" y="1381240"/>
                  </a:lnTo>
                  <a:cubicBezTo>
                    <a:pt x="841796" y="1381797"/>
                    <a:pt x="830547" y="1382081"/>
                    <a:pt x="819210" y="1382094"/>
                  </a:cubicBezTo>
                  <a:lnTo>
                    <a:pt x="356637" y="1382094"/>
                  </a:lnTo>
                  <a:lnTo>
                    <a:pt x="356637" y="1766909"/>
                  </a:lnTo>
                  <a:cubicBezTo>
                    <a:pt x="356531" y="1768031"/>
                    <a:pt x="355917" y="1768644"/>
                    <a:pt x="354796" y="1768750"/>
                  </a:cubicBezTo>
                  <a:lnTo>
                    <a:pt x="1870" y="1768750"/>
                  </a:lnTo>
                  <a:cubicBezTo>
                    <a:pt x="754" y="1768645"/>
                    <a:pt x="130" y="1768031"/>
                    <a:pt x="0" y="1766909"/>
                  </a:cubicBezTo>
                  <a:lnTo>
                    <a:pt x="0" y="1841"/>
                  </a:lnTo>
                  <a:cubicBezTo>
                    <a:pt x="105" y="719"/>
                    <a:pt x="719" y="106"/>
                    <a:pt x="184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99" name="E">
              <a:extLst>
                <a:ext uri="{FF2B5EF4-FFF2-40B4-BE49-F238E27FC236}">
                  <a16:creationId xmlns:a16="http://schemas.microsoft.com/office/drawing/2014/main" id="{DAC9F7AD-B94A-D40A-CE80-3C9CD0BEF954}"/>
                </a:ext>
              </a:extLst>
            </p:cNvPr>
            <p:cNvSpPr/>
            <p:nvPr/>
          </p:nvSpPr>
          <p:spPr>
            <a:xfrm>
              <a:off x="4592332" y="5375949"/>
              <a:ext cx="534492" cy="418035"/>
            </a:xfrm>
            <a:custGeom>
              <a:avLst/>
              <a:gdLst>
                <a:gd name="connsiteX0" fmla="*/ 0 w 1676150"/>
                <a:gd name="connsiteY0" fmla="*/ 0 h 1310947"/>
                <a:gd name="connsiteX1" fmla="*/ 554987 w 1676150"/>
                <a:gd name="connsiteY1" fmla="*/ 0 h 1310947"/>
                <a:gd name="connsiteX2" fmla="*/ 555916 w 1676150"/>
                <a:gd name="connsiteY2" fmla="*/ 0 h 1310947"/>
                <a:gd name="connsiteX3" fmla="*/ 558134 w 1676150"/>
                <a:gd name="connsiteY3" fmla="*/ 0 h 1310947"/>
                <a:gd name="connsiteX4" fmla="*/ 891610 w 1676150"/>
                <a:gd name="connsiteY4" fmla="*/ 0 h 1310947"/>
                <a:gd name="connsiteX5" fmla="*/ 1674786 w 1676150"/>
                <a:gd name="connsiteY5" fmla="*/ 0 h 1310947"/>
                <a:gd name="connsiteX6" fmla="*/ 1676150 w 1676150"/>
                <a:gd name="connsiteY6" fmla="*/ 1365 h 1310947"/>
                <a:gd name="connsiteX7" fmla="*/ 1676150 w 1676150"/>
                <a:gd name="connsiteY7" fmla="*/ 263008 h 1310947"/>
                <a:gd name="connsiteX8" fmla="*/ 1674786 w 1676150"/>
                <a:gd name="connsiteY8" fmla="*/ 264374 h 1310947"/>
                <a:gd name="connsiteX9" fmla="*/ 891610 w 1676150"/>
                <a:gd name="connsiteY9" fmla="*/ 264374 h 1310947"/>
                <a:gd name="connsiteX10" fmla="*/ 891610 w 1676150"/>
                <a:gd name="connsiteY10" fmla="*/ 523288 h 1310947"/>
                <a:gd name="connsiteX11" fmla="*/ 1413240 w 1676150"/>
                <a:gd name="connsiteY11" fmla="*/ 523288 h 1310947"/>
                <a:gd name="connsiteX12" fmla="*/ 1414605 w 1676150"/>
                <a:gd name="connsiteY12" fmla="*/ 524652 h 1310947"/>
                <a:gd name="connsiteX13" fmla="*/ 1414605 w 1676150"/>
                <a:gd name="connsiteY13" fmla="*/ 786295 h 1310947"/>
                <a:gd name="connsiteX14" fmla="*/ 1413240 w 1676150"/>
                <a:gd name="connsiteY14" fmla="*/ 787660 h 1310947"/>
                <a:gd name="connsiteX15" fmla="*/ 891610 w 1676150"/>
                <a:gd name="connsiteY15" fmla="*/ 787660 h 1310947"/>
                <a:gd name="connsiteX16" fmla="*/ 891610 w 1676150"/>
                <a:gd name="connsiteY16" fmla="*/ 1046574 h 1310947"/>
                <a:gd name="connsiteX17" fmla="*/ 1674786 w 1676150"/>
                <a:gd name="connsiteY17" fmla="*/ 1046574 h 1310947"/>
                <a:gd name="connsiteX18" fmla="*/ 1676150 w 1676150"/>
                <a:gd name="connsiteY18" fmla="*/ 1047939 h 1310947"/>
                <a:gd name="connsiteX19" fmla="*/ 1676150 w 1676150"/>
                <a:gd name="connsiteY19" fmla="*/ 1309583 h 1310947"/>
                <a:gd name="connsiteX20" fmla="*/ 1674786 w 1676150"/>
                <a:gd name="connsiteY20" fmla="*/ 1310947 h 1310947"/>
                <a:gd name="connsiteX21" fmla="*/ 891610 w 1676150"/>
                <a:gd name="connsiteY21" fmla="*/ 1310947 h 1310947"/>
                <a:gd name="connsiteX22" fmla="*/ 558134 w 1676150"/>
                <a:gd name="connsiteY22" fmla="*/ 1310947 h 1310947"/>
                <a:gd name="connsiteX23" fmla="*/ 555916 w 1676150"/>
                <a:gd name="connsiteY23" fmla="*/ 1310947 h 1310947"/>
                <a:gd name="connsiteX24" fmla="*/ 555065 w 1676150"/>
                <a:gd name="connsiteY24" fmla="*/ 1310947 h 1310947"/>
                <a:gd name="connsiteX25" fmla="*/ 554987 w 1676150"/>
                <a:gd name="connsiteY25" fmla="*/ 1310947 h 1310947"/>
                <a:gd name="connsiteX26" fmla="*/ 554987 w 1676150"/>
                <a:gd name="connsiteY26" fmla="*/ 1307991 h 1310947"/>
                <a:gd name="connsiteX27" fmla="*/ 326933 w 1676150"/>
                <a:gd name="connsiteY27" fmla="*/ 939162 h 1310947"/>
                <a:gd name="connsiteX28" fmla="*/ 495193 w 1676150"/>
                <a:gd name="connsiteY28" fmla="*/ 754697 h 1310947"/>
                <a:gd name="connsiteX29" fmla="*/ 540298 w 1676150"/>
                <a:gd name="connsiteY29" fmla="*/ 638398 h 1310947"/>
                <a:gd name="connsiteX30" fmla="*/ 554987 w 1676150"/>
                <a:gd name="connsiteY30" fmla="*/ 519946 h 1310947"/>
                <a:gd name="connsiteX31" fmla="*/ 554987 w 1676150"/>
                <a:gd name="connsiteY31" fmla="*/ 505614 h 1310947"/>
                <a:gd name="connsiteX32" fmla="*/ 537585 w 1676150"/>
                <a:gd name="connsiteY32" fmla="*/ 376481 h 1310947"/>
                <a:gd name="connsiteX33" fmla="*/ 485884 w 1676150"/>
                <a:gd name="connsiteY33" fmla="*/ 254174 h 1310947"/>
                <a:gd name="connsiteX34" fmla="*/ 302036 w 1676150"/>
                <a:gd name="connsiteY34" fmla="*/ 70327 h 1310947"/>
                <a:gd name="connsiteX35" fmla="*/ 43727 w 1676150"/>
                <a:gd name="connsiteY35" fmla="*/ 298 h 1310947"/>
                <a:gd name="connsiteX36" fmla="*/ 230 w 1676150"/>
                <a:gd name="connsiteY36" fmla="*/ 298 h 131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76150" h="1310947">
                  <a:moveTo>
                    <a:pt x="0" y="0"/>
                  </a:moveTo>
                  <a:lnTo>
                    <a:pt x="554987" y="0"/>
                  </a:lnTo>
                  <a:lnTo>
                    <a:pt x="555916" y="0"/>
                  </a:lnTo>
                  <a:lnTo>
                    <a:pt x="558134" y="0"/>
                  </a:lnTo>
                  <a:lnTo>
                    <a:pt x="891610" y="0"/>
                  </a:lnTo>
                  <a:lnTo>
                    <a:pt x="1674786" y="0"/>
                  </a:lnTo>
                  <a:cubicBezTo>
                    <a:pt x="1675617" y="79"/>
                    <a:pt x="1676072" y="534"/>
                    <a:pt x="1676150" y="1365"/>
                  </a:cubicBezTo>
                  <a:lnTo>
                    <a:pt x="1676150" y="263008"/>
                  </a:lnTo>
                  <a:cubicBezTo>
                    <a:pt x="1676072" y="263840"/>
                    <a:pt x="1675617" y="264295"/>
                    <a:pt x="1674786" y="264374"/>
                  </a:cubicBezTo>
                  <a:lnTo>
                    <a:pt x="891610" y="264374"/>
                  </a:lnTo>
                  <a:lnTo>
                    <a:pt x="891610" y="523288"/>
                  </a:lnTo>
                  <a:lnTo>
                    <a:pt x="1413240" y="523288"/>
                  </a:lnTo>
                  <a:cubicBezTo>
                    <a:pt x="1414072" y="523366"/>
                    <a:pt x="1414527" y="523821"/>
                    <a:pt x="1414605" y="524652"/>
                  </a:cubicBezTo>
                  <a:lnTo>
                    <a:pt x="1414605" y="786295"/>
                  </a:lnTo>
                  <a:cubicBezTo>
                    <a:pt x="1414527" y="787127"/>
                    <a:pt x="1414072" y="787582"/>
                    <a:pt x="1413240" y="787660"/>
                  </a:cubicBezTo>
                  <a:lnTo>
                    <a:pt x="891610" y="787660"/>
                  </a:lnTo>
                  <a:lnTo>
                    <a:pt x="891610" y="1046574"/>
                  </a:lnTo>
                  <a:lnTo>
                    <a:pt x="1674786" y="1046574"/>
                  </a:lnTo>
                  <a:cubicBezTo>
                    <a:pt x="1675617" y="1046653"/>
                    <a:pt x="1676072" y="1047107"/>
                    <a:pt x="1676150" y="1047939"/>
                  </a:cubicBezTo>
                  <a:lnTo>
                    <a:pt x="1676150" y="1309583"/>
                  </a:lnTo>
                  <a:cubicBezTo>
                    <a:pt x="1676072" y="1310414"/>
                    <a:pt x="1675617" y="1310869"/>
                    <a:pt x="1674786" y="1310947"/>
                  </a:cubicBezTo>
                  <a:lnTo>
                    <a:pt x="891610" y="1310947"/>
                  </a:lnTo>
                  <a:lnTo>
                    <a:pt x="558134" y="1310947"/>
                  </a:lnTo>
                  <a:lnTo>
                    <a:pt x="555916" y="1310947"/>
                  </a:lnTo>
                  <a:lnTo>
                    <a:pt x="555065" y="1310947"/>
                  </a:lnTo>
                  <a:lnTo>
                    <a:pt x="554987" y="1310947"/>
                  </a:lnTo>
                  <a:lnTo>
                    <a:pt x="554987" y="1307991"/>
                  </a:lnTo>
                  <a:lnTo>
                    <a:pt x="326933" y="939162"/>
                  </a:lnTo>
                  <a:cubicBezTo>
                    <a:pt x="399206" y="890513"/>
                    <a:pt x="455292" y="829024"/>
                    <a:pt x="495193" y="754697"/>
                  </a:cubicBezTo>
                  <a:cubicBezTo>
                    <a:pt x="515143" y="717533"/>
                    <a:pt x="530178" y="678767"/>
                    <a:pt x="540298" y="638398"/>
                  </a:cubicBezTo>
                  <a:lnTo>
                    <a:pt x="554987" y="519946"/>
                  </a:lnTo>
                  <a:lnTo>
                    <a:pt x="554987" y="505614"/>
                  </a:lnTo>
                  <a:lnTo>
                    <a:pt x="537585" y="376481"/>
                  </a:lnTo>
                  <a:cubicBezTo>
                    <a:pt x="525914" y="333429"/>
                    <a:pt x="508680" y="292661"/>
                    <a:pt x="485884" y="254174"/>
                  </a:cubicBezTo>
                  <a:cubicBezTo>
                    <a:pt x="440291" y="177202"/>
                    <a:pt x="379009" y="115919"/>
                    <a:pt x="302036" y="70327"/>
                  </a:cubicBezTo>
                  <a:cubicBezTo>
                    <a:pt x="225064" y="24735"/>
                    <a:pt x="138961" y="1391"/>
                    <a:pt x="43727" y="298"/>
                  </a:cubicBezTo>
                  <a:lnTo>
                    <a:pt x="230" y="29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C start">
              <a:extLst>
                <a:ext uri="{FF2B5EF4-FFF2-40B4-BE49-F238E27FC236}">
                  <a16:creationId xmlns:a16="http://schemas.microsoft.com/office/drawing/2014/main" id="{4C0A64C5-5278-422B-D9FA-9DB60EB831E1}"/>
                </a:ext>
              </a:extLst>
            </p:cNvPr>
            <p:cNvSpPr/>
            <p:nvPr/>
          </p:nvSpPr>
          <p:spPr>
            <a:xfrm>
              <a:off x="3717626" y="5457068"/>
              <a:ext cx="252288" cy="25659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logo 2">
              <a:extLst>
                <a:ext uri="{FF2B5EF4-FFF2-40B4-BE49-F238E27FC236}">
                  <a16:creationId xmlns:a16="http://schemas.microsoft.com/office/drawing/2014/main" id="{159B0AB7-4115-AC2A-0C08-AB800CA12FB3}"/>
                </a:ext>
              </a:extLst>
            </p:cNvPr>
            <p:cNvSpPr/>
            <p:nvPr/>
          </p:nvSpPr>
          <p:spPr>
            <a:xfrm rot="2700000">
              <a:off x="2660538" y="5293382"/>
              <a:ext cx="577337" cy="583169"/>
            </a:xfrm>
            <a:custGeom>
              <a:avLst/>
              <a:gdLst>
                <a:gd name="connsiteX0" fmla="*/ 1178734 w 2659990"/>
                <a:gd name="connsiteY0" fmla="*/ 2210155 h 2677440"/>
                <a:gd name="connsiteX1" fmla="*/ 1178736 w 2659990"/>
                <a:gd name="connsiteY1" fmla="*/ 2444090 h 2677440"/>
                <a:gd name="connsiteX2" fmla="*/ 1950560 w 2659990"/>
                <a:gd name="connsiteY2" fmla="*/ 2444090 h 2677440"/>
                <a:gd name="connsiteX3" fmla="*/ 1950557 w 2659990"/>
                <a:gd name="connsiteY3" fmla="*/ 2210155 h 2677440"/>
                <a:gd name="connsiteX4" fmla="*/ 525620 w 2659990"/>
                <a:gd name="connsiteY4" fmla="*/ 971628 h 2677440"/>
                <a:gd name="connsiteX5" fmla="*/ 2659990 w 2659990"/>
                <a:gd name="connsiteY5" fmla="*/ 971629 h 2677440"/>
                <a:gd name="connsiteX6" fmla="*/ 2659990 w 2659990"/>
                <a:gd name="connsiteY6" fmla="*/ 2210155 h 2677440"/>
                <a:gd name="connsiteX7" fmla="*/ 2183911 w 2659990"/>
                <a:gd name="connsiteY7" fmla="*/ 2210155 h 2677440"/>
                <a:gd name="connsiteX8" fmla="*/ 2183910 w 2659990"/>
                <a:gd name="connsiteY8" fmla="*/ 2677440 h 2677440"/>
                <a:gd name="connsiteX9" fmla="*/ 945386 w 2659990"/>
                <a:gd name="connsiteY9" fmla="*/ 2677440 h 2677440"/>
                <a:gd name="connsiteX10" fmla="*/ 945384 w 2659990"/>
                <a:gd name="connsiteY10" fmla="*/ 2183072 h 2677440"/>
                <a:gd name="connsiteX11" fmla="*/ 946924 w 2659990"/>
                <a:gd name="connsiteY11" fmla="*/ 2183073 h 2677440"/>
                <a:gd name="connsiteX12" fmla="*/ 946925 w 2659990"/>
                <a:gd name="connsiteY12" fmla="*/ 1976805 h 2677440"/>
                <a:gd name="connsiteX13" fmla="*/ 2426636 w 2659990"/>
                <a:gd name="connsiteY13" fmla="*/ 1976805 h 2677440"/>
                <a:gd name="connsiteX14" fmla="*/ 2426640 w 2659990"/>
                <a:gd name="connsiteY14" fmla="*/ 1204979 h 2677440"/>
                <a:gd name="connsiteX15" fmla="*/ 525620 w 2659990"/>
                <a:gd name="connsiteY15" fmla="*/ 1204979 h 2677440"/>
                <a:gd name="connsiteX16" fmla="*/ 708619 w 2659990"/>
                <a:gd name="connsiteY16" fmla="*/ 233350 h 2677440"/>
                <a:gd name="connsiteX17" fmla="*/ 708619 w 2659990"/>
                <a:gd name="connsiteY17" fmla="*/ 482005 h 2677440"/>
                <a:gd name="connsiteX18" fmla="*/ 717517 w 2659990"/>
                <a:gd name="connsiteY18" fmla="*/ 482004 h 2677440"/>
                <a:gd name="connsiteX19" fmla="*/ 717517 w 2659990"/>
                <a:gd name="connsiteY19" fmla="*/ 482256 h 2677440"/>
                <a:gd name="connsiteX20" fmla="*/ 1480445 w 2659990"/>
                <a:gd name="connsiteY20" fmla="*/ 482256 h 2677440"/>
                <a:gd name="connsiteX21" fmla="*/ 1480445 w 2659990"/>
                <a:gd name="connsiteY21" fmla="*/ 233350 h 2677440"/>
                <a:gd name="connsiteX22" fmla="*/ 475269 w 2659990"/>
                <a:gd name="connsiteY22" fmla="*/ 0 h 2677440"/>
                <a:gd name="connsiteX23" fmla="*/ 1713795 w 2659990"/>
                <a:gd name="connsiteY23" fmla="*/ 0 h 2677440"/>
                <a:gd name="connsiteX24" fmla="*/ 1713795 w 2659990"/>
                <a:gd name="connsiteY24" fmla="*/ 482709 h 2677440"/>
                <a:gd name="connsiteX25" fmla="*/ 1713385 w 2659990"/>
                <a:gd name="connsiteY25" fmla="*/ 482708 h 2677440"/>
                <a:gd name="connsiteX26" fmla="*/ 1713384 w 2659990"/>
                <a:gd name="connsiteY26" fmla="*/ 492449 h 2677440"/>
                <a:gd name="connsiteX27" fmla="*/ 1713066 w 2659990"/>
                <a:gd name="connsiteY27" fmla="*/ 492449 h 2677440"/>
                <a:gd name="connsiteX28" fmla="*/ 1713067 w 2659990"/>
                <a:gd name="connsiteY28" fmla="*/ 715605 h 2677440"/>
                <a:gd name="connsiteX29" fmla="*/ 233350 w 2659990"/>
                <a:gd name="connsiteY29" fmla="*/ 715606 h 2677440"/>
                <a:gd name="connsiteX30" fmla="*/ 233351 w 2659990"/>
                <a:gd name="connsiteY30" fmla="*/ 1487432 h 2677440"/>
                <a:gd name="connsiteX31" fmla="*/ 2134370 w 2659990"/>
                <a:gd name="connsiteY31" fmla="*/ 1487432 h 2677440"/>
                <a:gd name="connsiteX32" fmla="*/ 2134370 w 2659990"/>
                <a:gd name="connsiteY32" fmla="*/ 1720781 h 2677440"/>
                <a:gd name="connsiteX33" fmla="*/ 0 w 2659990"/>
                <a:gd name="connsiteY33" fmla="*/ 1720782 h 2677440"/>
                <a:gd name="connsiteX34" fmla="*/ 0 w 2659990"/>
                <a:gd name="connsiteY34" fmla="*/ 482256 h 2677440"/>
                <a:gd name="connsiteX35" fmla="*/ 475269 w 2659990"/>
                <a:gd name="connsiteY35" fmla="*/ 482256 h 26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59990" h="2677440">
                  <a:moveTo>
                    <a:pt x="1178734" y="2210155"/>
                  </a:moveTo>
                  <a:lnTo>
                    <a:pt x="1178736" y="2444090"/>
                  </a:lnTo>
                  <a:lnTo>
                    <a:pt x="1950560" y="2444090"/>
                  </a:lnTo>
                  <a:lnTo>
                    <a:pt x="1950557" y="2210155"/>
                  </a:lnTo>
                  <a:close/>
                  <a:moveTo>
                    <a:pt x="525620" y="971628"/>
                  </a:moveTo>
                  <a:lnTo>
                    <a:pt x="2659990" y="971629"/>
                  </a:lnTo>
                  <a:lnTo>
                    <a:pt x="2659990" y="2210155"/>
                  </a:lnTo>
                  <a:lnTo>
                    <a:pt x="2183911" y="2210155"/>
                  </a:lnTo>
                  <a:lnTo>
                    <a:pt x="2183910" y="2677440"/>
                  </a:lnTo>
                  <a:lnTo>
                    <a:pt x="945386" y="2677440"/>
                  </a:lnTo>
                  <a:lnTo>
                    <a:pt x="945384" y="2183072"/>
                  </a:lnTo>
                  <a:lnTo>
                    <a:pt x="946924" y="2183073"/>
                  </a:lnTo>
                  <a:lnTo>
                    <a:pt x="946925" y="1976805"/>
                  </a:lnTo>
                  <a:lnTo>
                    <a:pt x="2426636" y="1976805"/>
                  </a:lnTo>
                  <a:lnTo>
                    <a:pt x="2426640" y="1204979"/>
                  </a:lnTo>
                  <a:lnTo>
                    <a:pt x="525620" y="1204979"/>
                  </a:lnTo>
                  <a:close/>
                  <a:moveTo>
                    <a:pt x="708619" y="233350"/>
                  </a:moveTo>
                  <a:lnTo>
                    <a:pt x="708619" y="482005"/>
                  </a:lnTo>
                  <a:lnTo>
                    <a:pt x="717517" y="482004"/>
                  </a:lnTo>
                  <a:lnTo>
                    <a:pt x="717517" y="482256"/>
                  </a:lnTo>
                  <a:lnTo>
                    <a:pt x="1480445" y="482256"/>
                  </a:lnTo>
                  <a:lnTo>
                    <a:pt x="1480445" y="233350"/>
                  </a:lnTo>
                  <a:close/>
                  <a:moveTo>
                    <a:pt x="475269" y="0"/>
                  </a:moveTo>
                  <a:lnTo>
                    <a:pt x="1713795" y="0"/>
                  </a:lnTo>
                  <a:lnTo>
                    <a:pt x="1713795" y="482709"/>
                  </a:lnTo>
                  <a:lnTo>
                    <a:pt x="1713385" y="482708"/>
                  </a:lnTo>
                  <a:lnTo>
                    <a:pt x="1713384" y="492449"/>
                  </a:lnTo>
                  <a:lnTo>
                    <a:pt x="1713066" y="492449"/>
                  </a:lnTo>
                  <a:lnTo>
                    <a:pt x="1713067" y="715605"/>
                  </a:lnTo>
                  <a:lnTo>
                    <a:pt x="233350" y="715606"/>
                  </a:lnTo>
                  <a:lnTo>
                    <a:pt x="233351" y="1487432"/>
                  </a:lnTo>
                  <a:lnTo>
                    <a:pt x="2134370" y="1487432"/>
                  </a:lnTo>
                  <a:lnTo>
                    <a:pt x="2134370" y="1720781"/>
                  </a:lnTo>
                  <a:lnTo>
                    <a:pt x="0" y="1720782"/>
                  </a:lnTo>
                  <a:lnTo>
                    <a:pt x="0" y="482256"/>
                  </a:lnTo>
                  <a:lnTo>
                    <a:pt x="475269" y="48225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5CFFBE"/>
                </a:gs>
                <a:gs pos="3000">
                  <a:srgbClr val="E6FF97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C4140B0-2845-24A4-F2D1-D453CE4972FA}"/>
              </a:ext>
            </a:extLst>
          </p:cNvPr>
          <p:cNvSpPr txBox="1"/>
          <p:nvPr/>
        </p:nvSpPr>
        <p:spPr>
          <a:xfrm>
            <a:off x="4469016" y="367027"/>
            <a:ext cx="3253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262626"/>
                </a:solidFill>
                <a:latin typeface="Blackpaper" pitchFamily="50" charset="0"/>
              </a:rPr>
              <a:t>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B12A-E7E2-4ACB-5A40-E519508B29A3}"/>
              </a:ext>
            </a:extLst>
          </p:cNvPr>
          <p:cNvSpPr txBox="1"/>
          <p:nvPr/>
        </p:nvSpPr>
        <p:spPr>
          <a:xfrm>
            <a:off x="3671298" y="6950922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2471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3" grpId="0" animBg="1"/>
      <p:bldP spid="49" grpId="0" animBg="1"/>
      <p:bldP spid="51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546133" y="2773375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2773668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2773712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3031054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3037981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2773374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2777242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3" name="Overlay O"/>
          <p:cNvSpPr/>
          <p:nvPr/>
        </p:nvSpPr>
        <p:spPr>
          <a:xfrm>
            <a:off x="6093454" y="2641600"/>
            <a:ext cx="3762662" cy="1625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3031630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24" name="Overlay S"/>
          <p:cNvSpPr/>
          <p:nvPr/>
        </p:nvSpPr>
        <p:spPr>
          <a:xfrm>
            <a:off x="-102870" y="2769659"/>
            <a:ext cx="3878100" cy="13186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5190744" y="2518314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 p14:presetBounceEnd="42857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857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857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96296E-6 L -0.25234 -2.96296E-6 " pathEditMode="relative" rAng="0" ptsTypes="AA">
                                          <p:cBhvr>
                                            <p:cTn id="6" dur="7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1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25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54167E-6 -3.7037E-6 L 0.34596 -3.7037E-6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29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3" grpId="0" animBg="1"/>
          <p:bldP spid="9" grpId="0" animBg="1"/>
          <p:bldP spid="25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4057286" y="1969620"/>
            <a:ext cx="1119840" cy="1310958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6098749" y="1969664"/>
            <a:ext cx="1495521" cy="1310947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6551157" y="2227006"/>
            <a:ext cx="782234" cy="795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7876327" y="2233933"/>
            <a:ext cx="591789" cy="1046340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7615853" y="1969326"/>
            <a:ext cx="1112736" cy="1303210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8179966" y="1973194"/>
            <a:ext cx="1676150" cy="1310947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5436913" y="2227582"/>
            <a:ext cx="791167" cy="80467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2107400" y="1714267"/>
            <a:ext cx="1810512" cy="1828800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4644D4-8316-F8F3-10F4-F74188D831D1}"/>
              </a:ext>
            </a:extLst>
          </p:cNvPr>
          <p:cNvSpPr/>
          <p:nvPr/>
        </p:nvSpPr>
        <p:spPr>
          <a:xfrm>
            <a:off x="3452649" y="4485327"/>
            <a:ext cx="5286704" cy="80467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0800">
            <a:gradFill>
              <a:gsLst>
                <a:gs pos="0">
                  <a:srgbClr val="5CFFBE"/>
                </a:gs>
                <a:gs pos="100000">
                  <a:srgbClr val="CCFF9E"/>
                </a:gs>
              </a:gsLst>
              <a:lin ang="21594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https://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score-official.rf.gd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ogle Sans" panose="020B0503030502040204" pitchFamily="34" charset="0"/>
                <a:ea typeface="+mn-ea"/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9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1855096" y="2644170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</p:spTree>
    <p:extLst>
      <p:ext uri="{BB962C8B-B14F-4D97-AF65-F5344CB8AC3E}">
        <p14:creationId xmlns:p14="http://schemas.microsoft.com/office/powerpoint/2010/main" val="225538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540000" y="3429000"/>
            <a:ext cx="7112002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/>
              <a:t>Score is a website project that aims to make it easier to choose a high school for </a:t>
            </a:r>
            <a:r>
              <a:rPr lang="en-US" b="1">
                <a:solidFill>
                  <a:srgbClr val="2F5597"/>
                </a:solidFill>
              </a:rPr>
              <a:t>parents</a:t>
            </a:r>
            <a:r>
              <a:rPr lang="en-US"/>
              <a:t>, </a:t>
            </a:r>
            <a:r>
              <a:rPr lang="en-US" b="1">
                <a:solidFill>
                  <a:srgbClr val="2F5597"/>
                </a:solidFill>
              </a:rPr>
              <a:t>teachers </a:t>
            </a:r>
            <a:r>
              <a:rPr lang="en-US"/>
              <a:t>and </a:t>
            </a:r>
            <a:r>
              <a:rPr lang="en-US" b="1">
                <a:solidFill>
                  <a:srgbClr val="2F5597"/>
                </a:solidFill>
              </a:rPr>
              <a:t>students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4E1DF-12D4-DFEF-C4A8-4BF09FF5D3D1}"/>
              </a:ext>
            </a:extLst>
          </p:cNvPr>
          <p:cNvSpPr txBox="1"/>
          <p:nvPr/>
        </p:nvSpPr>
        <p:spPr>
          <a:xfrm>
            <a:off x="-4141194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16" name="mockup">
            <a:extLst>
              <a:ext uri="{FF2B5EF4-FFF2-40B4-BE49-F238E27FC236}">
                <a16:creationId xmlns:a16="http://schemas.microsoft.com/office/drawing/2014/main" id="{DD909D1F-533C-72B5-A2DB-D0EA3534FACD}"/>
              </a:ext>
            </a:extLst>
          </p:cNvPr>
          <p:cNvGrpSpPr/>
          <p:nvPr/>
        </p:nvGrpSpPr>
        <p:grpSpPr>
          <a:xfrm>
            <a:off x="12403906" y="2725045"/>
            <a:ext cx="3552816" cy="2844279"/>
            <a:chOff x="7371058" y="2463111"/>
            <a:chExt cx="3552816" cy="2844279"/>
          </a:xfrm>
        </p:grpSpPr>
        <p:sp>
          <p:nvSpPr>
            <p:cNvPr id="17" name="Google Shape;1046;p47">
              <a:extLst>
                <a:ext uri="{FF2B5EF4-FFF2-40B4-BE49-F238E27FC236}">
                  <a16:creationId xmlns:a16="http://schemas.microsoft.com/office/drawing/2014/main" id="{5F9AAD60-2338-CB62-1EAE-4C065B719442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7;p47">
              <a:extLst>
                <a:ext uri="{FF2B5EF4-FFF2-40B4-BE49-F238E27FC236}">
                  <a16:creationId xmlns:a16="http://schemas.microsoft.com/office/drawing/2014/main" id="{A0D694CF-3763-6E97-DE9D-BC8BE60FC3F2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48;p47">
              <a:extLst>
                <a:ext uri="{FF2B5EF4-FFF2-40B4-BE49-F238E27FC236}">
                  <a16:creationId xmlns:a16="http://schemas.microsoft.com/office/drawing/2014/main" id="{CC2F2191-BBD3-360D-AC5E-0F6F35C9286F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49;p47">
              <a:extLst>
                <a:ext uri="{FF2B5EF4-FFF2-40B4-BE49-F238E27FC236}">
                  <a16:creationId xmlns:a16="http://schemas.microsoft.com/office/drawing/2014/main" id="{AEC36476-F0BB-DC13-83C3-88BEA6E0663F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Google Shape;1050;p47">
              <a:extLst>
                <a:ext uri="{FF2B5EF4-FFF2-40B4-BE49-F238E27FC236}">
                  <a16:creationId xmlns:a16="http://schemas.microsoft.com/office/drawing/2014/main" id="{2E665CC1-5732-DE80-E829-737DA462321A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7" name="Google Shape;1051;p47">
              <a:extLst>
                <a:ext uri="{FF2B5EF4-FFF2-40B4-BE49-F238E27FC236}">
                  <a16:creationId xmlns:a16="http://schemas.microsoft.com/office/drawing/2014/main" id="{EE7D712E-B784-6CB0-BB07-D9D6BEBD307C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screen">
              <a:extLst>
                <a:ext uri="{FF2B5EF4-FFF2-40B4-BE49-F238E27FC236}">
                  <a16:creationId xmlns:a16="http://schemas.microsoft.com/office/drawing/2014/main" id="{154EE7E2-2345-3CA3-60A2-D1251961B954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29" name="website screen">
              <a:extLst>
                <a:ext uri="{FF2B5EF4-FFF2-40B4-BE49-F238E27FC236}">
                  <a16:creationId xmlns:a16="http://schemas.microsoft.com/office/drawing/2014/main" id="{0770FCA2-F0D5-CDA6-F875-7953442BE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30" name="Google Shape;1053;p47">
              <a:extLst>
                <a:ext uri="{FF2B5EF4-FFF2-40B4-BE49-F238E27FC236}">
                  <a16:creationId xmlns:a16="http://schemas.microsoft.com/office/drawing/2014/main" id="{32435087-5C0D-5BA5-42AB-E1E4223D8438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1" name="Google Shape;1054;p47">
              <a:extLst>
                <a:ext uri="{FF2B5EF4-FFF2-40B4-BE49-F238E27FC236}">
                  <a16:creationId xmlns:a16="http://schemas.microsoft.com/office/drawing/2014/main" id="{30B19CF7-F740-FCC5-5913-6C8AF2DC2ECB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2" name="Google Shape;1055;p47">
              <a:extLst>
                <a:ext uri="{FF2B5EF4-FFF2-40B4-BE49-F238E27FC236}">
                  <a16:creationId xmlns:a16="http://schemas.microsoft.com/office/drawing/2014/main" id="{DBCBCDE2-03A4-BA3B-50E3-227101B86123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3" name="Google Shape;1056;p47">
              <a:extLst>
                <a:ext uri="{FF2B5EF4-FFF2-40B4-BE49-F238E27FC236}">
                  <a16:creationId xmlns:a16="http://schemas.microsoft.com/office/drawing/2014/main" id="{18968CBF-5E38-CAA9-C6B4-086CBBB86F2D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6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671298" y="1159406"/>
            <a:ext cx="484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1. What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1600701" y="3068969"/>
            <a:ext cx="4141194" cy="1339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r>
              <a:rPr lang="en-US"/>
              <a:t>Users will have access to many different data analysis functions with a web interface that is both </a:t>
            </a:r>
            <a:r>
              <a:rPr lang="en-US" b="1">
                <a:solidFill>
                  <a:srgbClr val="2F5597"/>
                </a:solidFill>
              </a:rPr>
              <a:t>simple</a:t>
            </a:r>
            <a:r>
              <a:rPr lang="en-US"/>
              <a:t> and </a:t>
            </a:r>
            <a:r>
              <a:rPr lang="en-US" b="1">
                <a:solidFill>
                  <a:srgbClr val="2F5597"/>
                </a:solidFill>
              </a:rPr>
              <a:t>easy</a:t>
            </a:r>
            <a:r>
              <a:rPr lang="en-US"/>
              <a:t> to understand</a:t>
            </a:r>
          </a:p>
        </p:txBody>
      </p:sp>
      <p:grpSp>
        <p:nvGrpSpPr>
          <p:cNvPr id="33" name="mockup">
            <a:extLst>
              <a:ext uri="{FF2B5EF4-FFF2-40B4-BE49-F238E27FC236}">
                <a16:creationId xmlns:a16="http://schemas.microsoft.com/office/drawing/2014/main" id="{D66A8B63-462A-DE30-E386-2245EF4F9B9D}"/>
              </a:ext>
            </a:extLst>
          </p:cNvPr>
          <p:cNvGrpSpPr/>
          <p:nvPr/>
        </p:nvGrpSpPr>
        <p:grpSpPr>
          <a:xfrm>
            <a:off x="6900299" y="2725045"/>
            <a:ext cx="3552816" cy="2844279"/>
            <a:chOff x="7371058" y="2463111"/>
            <a:chExt cx="3552816" cy="2844279"/>
          </a:xfrm>
        </p:grpSpPr>
        <p:sp>
          <p:nvSpPr>
            <p:cNvPr id="14" name="Google Shape;1046;p47">
              <a:extLst>
                <a:ext uri="{FF2B5EF4-FFF2-40B4-BE49-F238E27FC236}">
                  <a16:creationId xmlns:a16="http://schemas.microsoft.com/office/drawing/2014/main" id="{E2B12CD9-5378-9207-6BDC-672DF47F57DE}"/>
                </a:ext>
              </a:extLst>
            </p:cNvPr>
            <p:cNvSpPr/>
            <p:nvPr/>
          </p:nvSpPr>
          <p:spPr>
            <a:xfrm>
              <a:off x="8657401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6" name="Google Shape;1047;p47">
              <a:extLst>
                <a:ext uri="{FF2B5EF4-FFF2-40B4-BE49-F238E27FC236}">
                  <a16:creationId xmlns:a16="http://schemas.microsoft.com/office/drawing/2014/main" id="{F1D32E6B-122B-C471-5375-B1124FF9F318}"/>
                </a:ext>
              </a:extLst>
            </p:cNvPr>
            <p:cNvSpPr/>
            <p:nvPr/>
          </p:nvSpPr>
          <p:spPr>
            <a:xfrm>
              <a:off x="8614718" y="4377133"/>
              <a:ext cx="1042983" cy="930257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17" name="Google Shape;1048;p47">
              <a:extLst>
                <a:ext uri="{FF2B5EF4-FFF2-40B4-BE49-F238E27FC236}">
                  <a16:creationId xmlns:a16="http://schemas.microsoft.com/office/drawing/2014/main" id="{0F4DADF2-E186-2461-CBC3-167CF628A482}"/>
                </a:ext>
              </a:extLst>
            </p:cNvPr>
            <p:cNvSpPr/>
            <p:nvPr/>
          </p:nvSpPr>
          <p:spPr>
            <a:xfrm>
              <a:off x="8615833" y="4377133"/>
              <a:ext cx="980583" cy="434503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1" name="Google Shape;1049;p47">
              <a:extLst>
                <a:ext uri="{FF2B5EF4-FFF2-40B4-BE49-F238E27FC236}">
                  <a16:creationId xmlns:a16="http://schemas.microsoft.com/office/drawing/2014/main" id="{0CC153ED-D82C-14DF-6C8B-AF60236F08C9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2" name="Google Shape;1050;p47">
              <a:extLst>
                <a:ext uri="{FF2B5EF4-FFF2-40B4-BE49-F238E27FC236}">
                  <a16:creationId xmlns:a16="http://schemas.microsoft.com/office/drawing/2014/main" id="{6ED52F51-EDD6-AE3E-32EC-E74DA93F39A5}"/>
                </a:ext>
              </a:extLst>
            </p:cNvPr>
            <p:cNvSpPr/>
            <p:nvPr/>
          </p:nvSpPr>
          <p:spPr>
            <a:xfrm>
              <a:off x="7419672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4" name="Google Shape;1051;p47">
              <a:extLst>
                <a:ext uri="{FF2B5EF4-FFF2-40B4-BE49-F238E27FC236}">
                  <a16:creationId xmlns:a16="http://schemas.microsoft.com/office/drawing/2014/main" id="{C8D1AF20-094E-851A-C157-91B7542AA7D4}"/>
                </a:ext>
              </a:extLst>
            </p:cNvPr>
            <p:cNvSpPr/>
            <p:nvPr/>
          </p:nvSpPr>
          <p:spPr>
            <a:xfrm>
              <a:off x="7372626" y="2463111"/>
              <a:ext cx="3504202" cy="2233633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6" name="screen">
              <a:extLst>
                <a:ext uri="{FF2B5EF4-FFF2-40B4-BE49-F238E27FC236}">
                  <a16:creationId xmlns:a16="http://schemas.microsoft.com/office/drawing/2014/main" id="{CF5446CD-0DF1-A025-1D61-F5A9726F9772}"/>
                </a:ext>
              </a:extLst>
            </p:cNvPr>
            <p:cNvSpPr/>
            <p:nvPr/>
          </p:nvSpPr>
          <p:spPr>
            <a:xfrm>
              <a:off x="7372626" y="2576920"/>
              <a:ext cx="3504202" cy="1800246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pic>
          <p:nvPicPr>
            <p:cNvPr id="11" name="website screen">
              <a:extLst>
                <a:ext uri="{FF2B5EF4-FFF2-40B4-BE49-F238E27FC236}">
                  <a16:creationId xmlns:a16="http://schemas.microsoft.com/office/drawing/2014/main" id="{40A0A63A-E2D1-3FBE-985E-192579D0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1576"/>
            <a:stretch/>
          </p:blipFill>
          <p:spPr>
            <a:xfrm>
              <a:off x="7371058" y="2576920"/>
              <a:ext cx="3504202" cy="1800213"/>
            </a:xfrm>
            <a:prstGeom prst="rect">
              <a:avLst/>
            </a:prstGeom>
          </p:spPr>
        </p:pic>
        <p:sp>
          <p:nvSpPr>
            <p:cNvPr id="27" name="Google Shape;1053;p47">
              <a:extLst>
                <a:ext uri="{FF2B5EF4-FFF2-40B4-BE49-F238E27FC236}">
                  <a16:creationId xmlns:a16="http://schemas.microsoft.com/office/drawing/2014/main" id="{4A1B3A7F-3BA2-E596-A9C9-AFE64F6E2DA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8" name="Google Shape;1054;p47">
              <a:extLst>
                <a:ext uri="{FF2B5EF4-FFF2-40B4-BE49-F238E27FC236}">
                  <a16:creationId xmlns:a16="http://schemas.microsoft.com/office/drawing/2014/main" id="{043E121B-8157-A055-6317-13934175AB0A}"/>
                </a:ext>
              </a:extLst>
            </p:cNvPr>
            <p:cNvSpPr/>
            <p:nvPr/>
          </p:nvSpPr>
          <p:spPr>
            <a:xfrm>
              <a:off x="9034982" y="4474539"/>
              <a:ext cx="157607" cy="133789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rgbClr val="5CF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29" name="Google Shape;1055;p47">
              <a:extLst>
                <a:ext uri="{FF2B5EF4-FFF2-40B4-BE49-F238E27FC236}">
                  <a16:creationId xmlns:a16="http://schemas.microsoft.com/office/drawing/2014/main" id="{1304B235-9C73-9F6C-DF97-1280C1889776}"/>
                </a:ext>
              </a:extLst>
            </p:cNvPr>
            <p:cNvSpPr/>
            <p:nvPr/>
          </p:nvSpPr>
          <p:spPr>
            <a:xfrm>
              <a:off x="8426501" y="5242792"/>
              <a:ext cx="1063750" cy="64598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  <p:sp>
          <p:nvSpPr>
            <p:cNvPr id="30" name="Google Shape;1056;p47">
              <a:extLst>
                <a:ext uri="{FF2B5EF4-FFF2-40B4-BE49-F238E27FC236}">
                  <a16:creationId xmlns:a16="http://schemas.microsoft.com/office/drawing/2014/main" id="{75394FA3-5AAA-CEFE-807D-03557E3B2923}"/>
                </a:ext>
              </a:extLst>
            </p:cNvPr>
            <p:cNvSpPr/>
            <p:nvPr/>
          </p:nvSpPr>
          <p:spPr>
            <a:xfrm>
              <a:off x="9415812" y="5242792"/>
              <a:ext cx="296613" cy="64598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ogle Sans" panose="020B0503030502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5A11C-1E73-C063-554C-8A7D1083CB33}"/>
              </a:ext>
            </a:extLst>
          </p:cNvPr>
          <p:cNvSpPr txBox="1"/>
          <p:nvPr/>
        </p:nvSpPr>
        <p:spPr>
          <a:xfrm>
            <a:off x="3779500" y="7369537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262626"/>
                </a:solidFill>
                <a:latin typeface="VNF-Futura" panose="02000503000000020004" pitchFamily="2" charset="0"/>
              </a:defRPr>
            </a:lvl1pPr>
          </a:lstStyle>
          <a:p>
            <a:r>
              <a:rPr lang="en-US"/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21072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2048257" y="2644170"/>
            <a:ext cx="8095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</p:spTree>
    <p:extLst>
      <p:ext uri="{BB962C8B-B14F-4D97-AF65-F5344CB8AC3E}">
        <p14:creationId xmlns:p14="http://schemas.microsoft.com/office/powerpoint/2010/main" val="8462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675">
        <p159:morph option="byObject"/>
      </p:transition>
    </mc:Choice>
    <mc:Fallback xmlns="">
      <p:transition spd="med" advTm="367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" hidden="1"/>
          <p:cNvSpPr/>
          <p:nvPr/>
        </p:nvSpPr>
        <p:spPr>
          <a:xfrm>
            <a:off x="5443263" y="1969327"/>
            <a:ext cx="2165690" cy="1310947"/>
          </a:xfrm>
          <a:custGeom>
            <a:avLst/>
            <a:gdLst>
              <a:gd name="connsiteX0" fmla="*/ 1714553 w 2921982"/>
              <a:gd name="connsiteY0" fmla="*/ 1706661 h 1768751"/>
              <a:gd name="connsiteX1" fmla="*/ 1749123 w 2921982"/>
              <a:gd name="connsiteY1" fmla="*/ 1720588 h 1768751"/>
              <a:gd name="connsiteX2" fmla="*/ 1785134 w 2921982"/>
              <a:gd name="connsiteY2" fmla="*/ 1731001 h 1768751"/>
              <a:gd name="connsiteX3" fmla="*/ 1605156 w 2921982"/>
              <a:gd name="connsiteY3" fmla="*/ 1654657 h 1768751"/>
              <a:gd name="connsiteX4" fmla="*/ 1669369 w 2921982"/>
              <a:gd name="connsiteY4" fmla="*/ 1688459 h 1768751"/>
              <a:gd name="connsiteX5" fmla="*/ 1682769 w 2921982"/>
              <a:gd name="connsiteY5" fmla="*/ 1693857 h 1768751"/>
              <a:gd name="connsiteX6" fmla="*/ 1214419 w 2921982"/>
              <a:gd name="connsiteY6" fmla="*/ 1201413 h 1768751"/>
              <a:gd name="connsiteX7" fmla="*/ 1223625 w 2921982"/>
              <a:gd name="connsiteY7" fmla="*/ 1228111 h 1768751"/>
              <a:gd name="connsiteX8" fmla="*/ 1261873 w 2921982"/>
              <a:gd name="connsiteY8" fmla="*/ 1303837 h 1768751"/>
              <a:gd name="connsiteX9" fmla="*/ 1170247 w 2921982"/>
              <a:gd name="connsiteY9" fmla="*/ 1040303 h 1768751"/>
              <a:gd name="connsiteX10" fmla="*/ 1186190 w 2921982"/>
              <a:gd name="connsiteY10" fmla="*/ 1119554 h 1768751"/>
              <a:gd name="connsiteX11" fmla="*/ 1194830 w 2921982"/>
              <a:gd name="connsiteY11" fmla="*/ 1144609 h 1768751"/>
              <a:gd name="connsiteX12" fmla="*/ 1194234 w 2921982"/>
              <a:gd name="connsiteY12" fmla="*/ 626577 h 1768751"/>
              <a:gd name="connsiteX13" fmla="*/ 1186191 w 2921982"/>
              <a:gd name="connsiteY13" fmla="*/ 649895 h 1768751"/>
              <a:gd name="connsiteX14" fmla="*/ 1171350 w 2921982"/>
              <a:gd name="connsiteY14" fmla="*/ 723654 h 1768751"/>
              <a:gd name="connsiteX15" fmla="*/ 1257383 w 2921982"/>
              <a:gd name="connsiteY15" fmla="*/ 474538 h 1768751"/>
              <a:gd name="connsiteX16" fmla="*/ 1223627 w 2921982"/>
              <a:gd name="connsiteY16" fmla="*/ 541357 h 1768751"/>
              <a:gd name="connsiteX17" fmla="*/ 1215502 w 2921982"/>
              <a:gd name="connsiteY17" fmla="*/ 564913 h 1768751"/>
              <a:gd name="connsiteX18" fmla="*/ 2037681 w 2921982"/>
              <a:gd name="connsiteY18" fmla="*/ 356608 h 1768751"/>
              <a:gd name="connsiteX19" fmla="*/ 1664720 w 2921982"/>
              <a:gd name="connsiteY19" fmla="*/ 511341 h 1768751"/>
              <a:gd name="connsiteX20" fmla="*/ 1509987 w 2921982"/>
              <a:gd name="connsiteY20" fmla="*/ 884302 h 1768751"/>
              <a:gd name="connsiteX21" fmla="*/ 1664720 w 2921982"/>
              <a:gd name="connsiteY21" fmla="*/ 1257264 h 1768751"/>
              <a:gd name="connsiteX22" fmla="*/ 2037681 w 2921982"/>
              <a:gd name="connsiteY22" fmla="*/ 1411996 h 1768751"/>
              <a:gd name="connsiteX23" fmla="*/ 2410642 w 2921982"/>
              <a:gd name="connsiteY23" fmla="*/ 1257264 h 1768751"/>
              <a:gd name="connsiteX24" fmla="*/ 2565374 w 2921982"/>
              <a:gd name="connsiteY24" fmla="*/ 884302 h 1768751"/>
              <a:gd name="connsiteX25" fmla="*/ 2410642 w 2921982"/>
              <a:gd name="connsiteY25" fmla="*/ 511341 h 1768751"/>
              <a:gd name="connsiteX26" fmla="*/ 2037681 w 2921982"/>
              <a:gd name="connsiteY26" fmla="*/ 356608 h 1768751"/>
              <a:gd name="connsiteX27" fmla="*/ 1674927 w 2921982"/>
              <a:gd name="connsiteY27" fmla="*/ 78847 h 1768751"/>
              <a:gd name="connsiteX28" fmla="*/ 1669375 w 2921982"/>
              <a:gd name="connsiteY28" fmla="*/ 81083 h 1768751"/>
              <a:gd name="connsiteX29" fmla="*/ 1642768 w 2921982"/>
              <a:gd name="connsiteY29" fmla="*/ 95088 h 1768751"/>
              <a:gd name="connsiteX30" fmla="*/ 1770730 w 2921982"/>
              <a:gd name="connsiteY30" fmla="*/ 42714 h 1768751"/>
              <a:gd name="connsiteX31" fmla="*/ 1749130 w 2921982"/>
              <a:gd name="connsiteY31" fmla="*/ 48959 h 1768751"/>
              <a:gd name="connsiteX32" fmla="*/ 1728394 w 2921982"/>
              <a:gd name="connsiteY32" fmla="*/ 57311 h 1768751"/>
              <a:gd name="connsiteX33" fmla="*/ 1879317 w 2921982"/>
              <a:gd name="connsiteY33" fmla="*/ 16260 h 1768751"/>
              <a:gd name="connsiteX34" fmla="*/ 1832209 w 2921982"/>
              <a:gd name="connsiteY34" fmla="*/ 24939 h 1768751"/>
              <a:gd name="connsiteX35" fmla="*/ 1823149 w 2921982"/>
              <a:gd name="connsiteY35" fmla="*/ 27558 h 1768751"/>
              <a:gd name="connsiteX36" fmla="*/ 2038525 w 2921982"/>
              <a:gd name="connsiteY36" fmla="*/ 0 h 1768751"/>
              <a:gd name="connsiteX37" fmla="*/ 2054480 w 2921982"/>
              <a:gd name="connsiteY37" fmla="*/ 0 h 1768751"/>
              <a:gd name="connsiteX38" fmla="*/ 2054019 w 2921982"/>
              <a:gd name="connsiteY38" fmla="*/ 1109 h 1768751"/>
              <a:gd name="connsiteX39" fmla="*/ 1153562 w 2921982"/>
              <a:gd name="connsiteY39" fmla="*/ 0 h 1768751"/>
              <a:gd name="connsiteX40" fmla="*/ 2035958 w 2921982"/>
              <a:gd name="connsiteY40" fmla="*/ 0 h 1768751"/>
              <a:gd name="connsiteX41" fmla="*/ 2035958 w 2921982"/>
              <a:gd name="connsiteY41" fmla="*/ 125 h 1768751"/>
              <a:gd name="connsiteX42" fmla="*/ 2037681 w 2921982"/>
              <a:gd name="connsiteY42" fmla="*/ 1 h 1768751"/>
              <a:gd name="connsiteX43" fmla="*/ 2483655 w 2921982"/>
              <a:gd name="connsiteY43" fmla="*/ 120906 h 1768751"/>
              <a:gd name="connsiteX44" fmla="*/ 2801074 w 2921982"/>
              <a:gd name="connsiteY44" fmla="*/ 438322 h 1768751"/>
              <a:gd name="connsiteX45" fmla="*/ 2921982 w 2921982"/>
              <a:gd name="connsiteY45" fmla="*/ 884302 h 1768751"/>
              <a:gd name="connsiteX46" fmla="*/ 2801077 w 2921982"/>
              <a:gd name="connsiteY46" fmla="*/ 1330354 h 1768751"/>
              <a:gd name="connsiteX47" fmla="*/ 2483661 w 2921982"/>
              <a:gd name="connsiteY47" fmla="*/ 1647825 h 1768751"/>
              <a:gd name="connsiteX48" fmla="*/ 2158044 w 2921982"/>
              <a:gd name="connsiteY48" fmla="*/ 1760131 h 1768751"/>
              <a:gd name="connsiteX49" fmla="*/ 2083066 w 2921982"/>
              <a:gd name="connsiteY49" fmla="*/ 1765501 h 1768751"/>
              <a:gd name="connsiteX50" fmla="*/ 2083221 w 2921982"/>
              <a:gd name="connsiteY50" fmla="*/ 1768751 h 1768751"/>
              <a:gd name="connsiteX51" fmla="*/ 2037681 w 2921982"/>
              <a:gd name="connsiteY51" fmla="*/ 1768751 h 1768751"/>
              <a:gd name="connsiteX52" fmla="*/ 2035958 w 2921982"/>
              <a:gd name="connsiteY52" fmla="*/ 1768751 h 1768751"/>
              <a:gd name="connsiteX53" fmla="*/ 2035958 w 2921982"/>
              <a:gd name="connsiteY53" fmla="*/ 1768628 h 1768751"/>
              <a:gd name="connsiteX54" fmla="*/ 1917299 w 2921982"/>
              <a:gd name="connsiteY54" fmla="*/ 1760131 h 1768751"/>
              <a:gd name="connsiteX55" fmla="*/ 1814027 w 2921982"/>
              <a:gd name="connsiteY55" fmla="*/ 1739356 h 1768751"/>
              <a:gd name="connsiteX56" fmla="*/ 1832203 w 2921982"/>
              <a:gd name="connsiteY56" fmla="*/ 1744612 h 1768751"/>
              <a:gd name="connsiteX57" fmla="*/ 1918609 w 2921982"/>
              <a:gd name="connsiteY57" fmla="*/ 1760532 h 1768751"/>
              <a:gd name="connsiteX58" fmla="*/ 2033391 w 2921982"/>
              <a:gd name="connsiteY58" fmla="*/ 1768751 h 1768751"/>
              <a:gd name="connsiteX59" fmla="*/ 1153562 w 2921982"/>
              <a:gd name="connsiteY59" fmla="*/ 1768751 h 1768751"/>
              <a:gd name="connsiteX60" fmla="*/ 1153562 w 2921982"/>
              <a:gd name="connsiteY60" fmla="*/ 1509070 h 1768751"/>
              <a:gd name="connsiteX61" fmla="*/ 1152646 w 2921982"/>
              <a:gd name="connsiteY61" fmla="*/ 1509070 h 1768751"/>
              <a:gd name="connsiteX62" fmla="*/ 1153031 w 2921982"/>
              <a:gd name="connsiteY62" fmla="*/ 1508724 h 1768751"/>
              <a:gd name="connsiteX63" fmla="*/ 1153031 w 2921982"/>
              <a:gd name="connsiteY63" fmla="*/ 1506117 h 1768751"/>
              <a:gd name="connsiteX64" fmla="*/ 903421 w 2921982"/>
              <a:gd name="connsiteY64" fmla="*/ 1256492 h 1768751"/>
              <a:gd name="connsiteX65" fmla="*/ 900799 w 2921982"/>
              <a:gd name="connsiteY65" fmla="*/ 1256492 h 1768751"/>
              <a:gd name="connsiteX66" fmla="*/ 661612 w 2921982"/>
              <a:gd name="connsiteY66" fmla="*/ 1393655 h 1768751"/>
              <a:gd name="connsiteX67" fmla="*/ 393747 w 2921982"/>
              <a:gd name="connsiteY67" fmla="*/ 1393655 h 1768751"/>
              <a:gd name="connsiteX68" fmla="*/ 154559 w 2921982"/>
              <a:gd name="connsiteY68" fmla="*/ 1256492 h 1768751"/>
              <a:gd name="connsiteX69" fmla="*/ 39901 w 2921982"/>
              <a:gd name="connsiteY69" fmla="*/ 1085415 h 1768751"/>
              <a:gd name="connsiteX70" fmla="*/ 0 w 2921982"/>
              <a:gd name="connsiteY70" fmla="*/ 883372 h 1768751"/>
              <a:gd name="connsiteX71" fmla="*/ 39907 w 2921982"/>
              <a:gd name="connsiteY71" fmla="*/ 681327 h 1768751"/>
              <a:gd name="connsiteX72" fmla="*/ 154559 w 2921982"/>
              <a:gd name="connsiteY72" fmla="*/ 510237 h 1768751"/>
              <a:gd name="connsiteX73" fmla="*/ 393747 w 2921982"/>
              <a:gd name="connsiteY73" fmla="*/ 373074 h 1768751"/>
              <a:gd name="connsiteX74" fmla="*/ 661612 w 2921982"/>
              <a:gd name="connsiteY74" fmla="*/ 373074 h 1768751"/>
              <a:gd name="connsiteX75" fmla="*/ 900799 w 2921982"/>
              <a:gd name="connsiteY75" fmla="*/ 510237 h 1768751"/>
              <a:gd name="connsiteX76" fmla="*/ 903421 w 2921982"/>
              <a:gd name="connsiteY76" fmla="*/ 510237 h 1768751"/>
              <a:gd name="connsiteX77" fmla="*/ 1153031 w 2921982"/>
              <a:gd name="connsiteY77" fmla="*/ 260612 h 1768751"/>
              <a:gd name="connsiteX78" fmla="*/ 1153031 w 2921982"/>
              <a:gd name="connsiteY78" fmla="*/ 259679 h 1768751"/>
              <a:gd name="connsiteX79" fmla="*/ 1153562 w 2921982"/>
              <a:gd name="connsiteY79" fmla="*/ 259679 h 176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21982" h="1768751">
                <a:moveTo>
                  <a:pt x="1714553" y="1706661"/>
                </a:moveTo>
                <a:lnTo>
                  <a:pt x="1749123" y="1720588"/>
                </a:lnTo>
                <a:lnTo>
                  <a:pt x="1785134" y="1731001"/>
                </a:lnTo>
                <a:close/>
                <a:moveTo>
                  <a:pt x="1605156" y="1654657"/>
                </a:moveTo>
                <a:lnTo>
                  <a:pt x="1669369" y="1688459"/>
                </a:lnTo>
                <a:lnTo>
                  <a:pt x="1682769" y="1693857"/>
                </a:lnTo>
                <a:close/>
                <a:moveTo>
                  <a:pt x="1214419" y="1201413"/>
                </a:moveTo>
                <a:lnTo>
                  <a:pt x="1223625" y="1228111"/>
                </a:lnTo>
                <a:lnTo>
                  <a:pt x="1261873" y="1303837"/>
                </a:lnTo>
                <a:close/>
                <a:moveTo>
                  <a:pt x="1170247" y="1040303"/>
                </a:moveTo>
                <a:lnTo>
                  <a:pt x="1186190" y="1119554"/>
                </a:lnTo>
                <a:lnTo>
                  <a:pt x="1194830" y="1144609"/>
                </a:lnTo>
                <a:close/>
                <a:moveTo>
                  <a:pt x="1194234" y="626577"/>
                </a:moveTo>
                <a:lnTo>
                  <a:pt x="1186191" y="649895"/>
                </a:lnTo>
                <a:lnTo>
                  <a:pt x="1171350" y="723654"/>
                </a:lnTo>
                <a:close/>
                <a:moveTo>
                  <a:pt x="1257383" y="474538"/>
                </a:moveTo>
                <a:lnTo>
                  <a:pt x="1223627" y="541357"/>
                </a:lnTo>
                <a:lnTo>
                  <a:pt x="1215502" y="564913"/>
                </a:lnTo>
                <a:close/>
                <a:moveTo>
                  <a:pt x="2037681" y="356608"/>
                </a:moveTo>
                <a:cubicBezTo>
                  <a:pt x="1888394" y="360410"/>
                  <a:pt x="1764073" y="411987"/>
                  <a:pt x="1664720" y="511341"/>
                </a:cubicBezTo>
                <a:cubicBezTo>
                  <a:pt x="1565366" y="610694"/>
                  <a:pt x="1513789" y="735015"/>
                  <a:pt x="1509987" y="884302"/>
                </a:cubicBezTo>
                <a:cubicBezTo>
                  <a:pt x="1513789" y="1033590"/>
                  <a:pt x="1565366" y="1157910"/>
                  <a:pt x="1664720" y="1257264"/>
                </a:cubicBezTo>
                <a:cubicBezTo>
                  <a:pt x="1764073" y="1356617"/>
                  <a:pt x="1888394" y="1408195"/>
                  <a:pt x="2037681" y="1411996"/>
                </a:cubicBezTo>
                <a:cubicBezTo>
                  <a:pt x="2186968" y="1408195"/>
                  <a:pt x="2311288" y="1356617"/>
                  <a:pt x="2410642" y="1257264"/>
                </a:cubicBezTo>
                <a:cubicBezTo>
                  <a:pt x="2509995" y="1157910"/>
                  <a:pt x="2561572" y="1033590"/>
                  <a:pt x="2565374" y="884302"/>
                </a:cubicBezTo>
                <a:cubicBezTo>
                  <a:pt x="2561573" y="735015"/>
                  <a:pt x="2509995" y="610695"/>
                  <a:pt x="2410642" y="511341"/>
                </a:cubicBezTo>
                <a:cubicBezTo>
                  <a:pt x="2311288" y="411988"/>
                  <a:pt x="2186968" y="360410"/>
                  <a:pt x="2037681" y="356608"/>
                </a:cubicBezTo>
                <a:close/>
                <a:moveTo>
                  <a:pt x="1674927" y="78847"/>
                </a:moveTo>
                <a:lnTo>
                  <a:pt x="1669375" y="81083"/>
                </a:lnTo>
                <a:lnTo>
                  <a:pt x="1642768" y="95088"/>
                </a:lnTo>
                <a:close/>
                <a:moveTo>
                  <a:pt x="1770730" y="42714"/>
                </a:moveTo>
                <a:lnTo>
                  <a:pt x="1749130" y="48959"/>
                </a:lnTo>
                <a:lnTo>
                  <a:pt x="1728394" y="57311"/>
                </a:lnTo>
                <a:close/>
                <a:moveTo>
                  <a:pt x="1879317" y="16260"/>
                </a:moveTo>
                <a:lnTo>
                  <a:pt x="1832209" y="24939"/>
                </a:lnTo>
                <a:lnTo>
                  <a:pt x="1823149" y="27558"/>
                </a:lnTo>
                <a:close/>
                <a:moveTo>
                  <a:pt x="2038525" y="0"/>
                </a:moveTo>
                <a:lnTo>
                  <a:pt x="2054480" y="0"/>
                </a:lnTo>
                <a:lnTo>
                  <a:pt x="2054019" y="1109"/>
                </a:lnTo>
                <a:close/>
                <a:moveTo>
                  <a:pt x="1153562" y="0"/>
                </a:moveTo>
                <a:lnTo>
                  <a:pt x="2035958" y="0"/>
                </a:lnTo>
                <a:lnTo>
                  <a:pt x="2035958" y="125"/>
                </a:lnTo>
                <a:lnTo>
                  <a:pt x="2037681" y="1"/>
                </a:lnTo>
                <a:cubicBezTo>
                  <a:pt x="2202101" y="1888"/>
                  <a:pt x="2350760" y="42190"/>
                  <a:pt x="2483655" y="120906"/>
                </a:cubicBezTo>
                <a:cubicBezTo>
                  <a:pt x="2616550" y="199621"/>
                  <a:pt x="2722357" y="305427"/>
                  <a:pt x="2801074" y="438322"/>
                </a:cubicBezTo>
                <a:cubicBezTo>
                  <a:pt x="2879791" y="571217"/>
                  <a:pt x="2920095" y="719877"/>
                  <a:pt x="2921982" y="884302"/>
                </a:cubicBezTo>
                <a:cubicBezTo>
                  <a:pt x="2920095" y="1048753"/>
                  <a:pt x="2879793" y="1197437"/>
                  <a:pt x="2801077" y="1330354"/>
                </a:cubicBezTo>
                <a:cubicBezTo>
                  <a:pt x="2722361" y="1463271"/>
                  <a:pt x="2616556" y="1569095"/>
                  <a:pt x="2483661" y="1647825"/>
                </a:cubicBezTo>
                <a:cubicBezTo>
                  <a:pt x="2383990" y="1706872"/>
                  <a:pt x="2275451" y="1744307"/>
                  <a:pt x="2158044" y="1760131"/>
                </a:cubicBezTo>
                <a:lnTo>
                  <a:pt x="2083066" y="1765501"/>
                </a:lnTo>
                <a:lnTo>
                  <a:pt x="2083221" y="1768751"/>
                </a:lnTo>
                <a:lnTo>
                  <a:pt x="2037681" y="1768751"/>
                </a:lnTo>
                <a:lnTo>
                  <a:pt x="2035958" y="1768751"/>
                </a:lnTo>
                <a:lnTo>
                  <a:pt x="2035958" y="1768628"/>
                </a:lnTo>
                <a:lnTo>
                  <a:pt x="1917299" y="1760131"/>
                </a:lnTo>
                <a:lnTo>
                  <a:pt x="1814027" y="1739356"/>
                </a:lnTo>
                <a:lnTo>
                  <a:pt x="1832203" y="1744612"/>
                </a:lnTo>
                <a:cubicBezTo>
                  <a:pt x="1860451" y="1751269"/>
                  <a:pt x="1889253" y="1756576"/>
                  <a:pt x="1918609" y="1760532"/>
                </a:cubicBezTo>
                <a:lnTo>
                  <a:pt x="2033391" y="1768751"/>
                </a:lnTo>
                <a:lnTo>
                  <a:pt x="1153562" y="1768751"/>
                </a:lnTo>
                <a:lnTo>
                  <a:pt x="1153562" y="1509070"/>
                </a:lnTo>
                <a:lnTo>
                  <a:pt x="1152646" y="1509070"/>
                </a:lnTo>
                <a:lnTo>
                  <a:pt x="1153031" y="1508724"/>
                </a:lnTo>
                <a:cubicBezTo>
                  <a:pt x="1153739" y="1507855"/>
                  <a:pt x="1153739" y="1506986"/>
                  <a:pt x="1153031" y="1506117"/>
                </a:cubicBezTo>
                <a:lnTo>
                  <a:pt x="903421" y="1256492"/>
                </a:lnTo>
                <a:cubicBezTo>
                  <a:pt x="902562" y="1255799"/>
                  <a:pt x="901687" y="1255799"/>
                  <a:pt x="900799" y="1256492"/>
                </a:cubicBezTo>
                <a:cubicBezTo>
                  <a:pt x="830629" y="1325073"/>
                  <a:pt x="750900" y="1370795"/>
                  <a:pt x="661612" y="1393655"/>
                </a:cubicBezTo>
                <a:cubicBezTo>
                  <a:pt x="572323" y="1416516"/>
                  <a:pt x="483035" y="1416516"/>
                  <a:pt x="393747" y="1393655"/>
                </a:cubicBezTo>
                <a:cubicBezTo>
                  <a:pt x="304458" y="1370795"/>
                  <a:pt x="224729" y="1325073"/>
                  <a:pt x="154559" y="1256492"/>
                </a:cubicBezTo>
                <a:cubicBezTo>
                  <a:pt x="104511" y="1206152"/>
                  <a:pt x="66292" y="1149127"/>
                  <a:pt x="39901" y="1085415"/>
                </a:cubicBezTo>
                <a:cubicBezTo>
                  <a:pt x="13511" y="1021702"/>
                  <a:pt x="210" y="954355"/>
                  <a:pt x="0" y="883372"/>
                </a:cubicBezTo>
                <a:cubicBezTo>
                  <a:pt x="211" y="812389"/>
                  <a:pt x="13513" y="745041"/>
                  <a:pt x="39907" y="681327"/>
                </a:cubicBezTo>
                <a:cubicBezTo>
                  <a:pt x="66300" y="617614"/>
                  <a:pt x="104518" y="560584"/>
                  <a:pt x="154559" y="510237"/>
                </a:cubicBezTo>
                <a:cubicBezTo>
                  <a:pt x="224729" y="441656"/>
                  <a:pt x="304458" y="395934"/>
                  <a:pt x="393747" y="373074"/>
                </a:cubicBezTo>
                <a:cubicBezTo>
                  <a:pt x="483035" y="350213"/>
                  <a:pt x="572323" y="350213"/>
                  <a:pt x="661612" y="373074"/>
                </a:cubicBezTo>
                <a:cubicBezTo>
                  <a:pt x="750900" y="395934"/>
                  <a:pt x="830629" y="441656"/>
                  <a:pt x="900799" y="510237"/>
                </a:cubicBezTo>
                <a:cubicBezTo>
                  <a:pt x="901687" y="510930"/>
                  <a:pt x="902562" y="510930"/>
                  <a:pt x="903421" y="510237"/>
                </a:cubicBezTo>
                <a:lnTo>
                  <a:pt x="1153031" y="260612"/>
                </a:lnTo>
                <a:lnTo>
                  <a:pt x="1153031" y="259679"/>
                </a:lnTo>
                <a:lnTo>
                  <a:pt x="1153562" y="25967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8" name="S"/>
          <p:cNvSpPr/>
          <p:nvPr/>
        </p:nvSpPr>
        <p:spPr>
          <a:xfrm>
            <a:off x="9887035" y="445071"/>
            <a:ext cx="357095" cy="418039"/>
          </a:xfrm>
          <a:custGeom>
            <a:avLst/>
            <a:gdLst>
              <a:gd name="connsiteX0" fmla="*/ 531332 w 1510906"/>
              <a:gd name="connsiteY0" fmla="*/ 0 h 1768765"/>
              <a:gd name="connsiteX1" fmla="*/ 979574 w 1510906"/>
              <a:gd name="connsiteY1" fmla="*/ 0 h 1768765"/>
              <a:gd name="connsiteX2" fmla="*/ 1355105 w 1510906"/>
              <a:gd name="connsiteY2" fmla="*/ 155800 h 1768765"/>
              <a:gd name="connsiteX3" fmla="*/ 1510906 w 1510906"/>
              <a:gd name="connsiteY3" fmla="*/ 531332 h 1768765"/>
              <a:gd name="connsiteX4" fmla="*/ 1509065 w 1510906"/>
              <a:gd name="connsiteY4" fmla="*/ 533173 h 1768765"/>
              <a:gd name="connsiteX5" fmla="*/ 1156184 w 1510906"/>
              <a:gd name="connsiteY5" fmla="*/ 533173 h 1768765"/>
              <a:gd name="connsiteX6" fmla="*/ 1154342 w 1510906"/>
              <a:gd name="connsiteY6" fmla="*/ 531332 h 1768765"/>
              <a:gd name="connsiteX7" fmla="*/ 1103099 w 1510906"/>
              <a:gd name="connsiteY7" fmla="*/ 407812 h 1768765"/>
              <a:gd name="connsiteX8" fmla="*/ 979574 w 1510906"/>
              <a:gd name="connsiteY8" fmla="*/ 356563 h 1768765"/>
              <a:gd name="connsiteX9" fmla="*/ 531332 w 1510906"/>
              <a:gd name="connsiteY9" fmla="*/ 356563 h 1768765"/>
              <a:gd name="connsiteX10" fmla="*/ 407806 w 1510906"/>
              <a:gd name="connsiteY10" fmla="*/ 407812 h 1768765"/>
              <a:gd name="connsiteX11" fmla="*/ 356563 w 1510906"/>
              <a:gd name="connsiteY11" fmla="*/ 531332 h 1768765"/>
              <a:gd name="connsiteX12" fmla="*/ 407806 w 1510906"/>
              <a:gd name="connsiteY12" fmla="*/ 654852 h 1768765"/>
              <a:gd name="connsiteX13" fmla="*/ 531332 w 1510906"/>
              <a:gd name="connsiteY13" fmla="*/ 706100 h 1768765"/>
              <a:gd name="connsiteX14" fmla="*/ 979574 w 1510906"/>
              <a:gd name="connsiteY14" fmla="*/ 706100 h 1768765"/>
              <a:gd name="connsiteX15" fmla="*/ 1355105 w 1510906"/>
              <a:gd name="connsiteY15" fmla="*/ 861901 h 1768765"/>
              <a:gd name="connsiteX16" fmla="*/ 1510906 w 1510906"/>
              <a:gd name="connsiteY16" fmla="*/ 1237433 h 1768765"/>
              <a:gd name="connsiteX17" fmla="*/ 1355111 w 1510906"/>
              <a:gd name="connsiteY17" fmla="*/ 1612964 h 1768765"/>
              <a:gd name="connsiteX18" fmla="*/ 979574 w 1510906"/>
              <a:gd name="connsiteY18" fmla="*/ 1768765 h 1768765"/>
              <a:gd name="connsiteX19" fmla="*/ 531332 w 1510906"/>
              <a:gd name="connsiteY19" fmla="*/ 1768765 h 1768765"/>
              <a:gd name="connsiteX20" fmla="*/ 155800 w 1510906"/>
              <a:gd name="connsiteY20" fmla="*/ 1612964 h 1768765"/>
              <a:gd name="connsiteX21" fmla="*/ 0 w 1510906"/>
              <a:gd name="connsiteY21" fmla="*/ 1237433 h 1768765"/>
              <a:gd name="connsiteX22" fmla="*/ 1841 w 1510906"/>
              <a:gd name="connsiteY22" fmla="*/ 1235591 h 1768765"/>
              <a:gd name="connsiteX23" fmla="*/ 354722 w 1510906"/>
              <a:gd name="connsiteY23" fmla="*/ 1235591 h 1768765"/>
              <a:gd name="connsiteX24" fmla="*/ 356563 w 1510906"/>
              <a:gd name="connsiteY24" fmla="*/ 1237433 h 1768765"/>
              <a:gd name="connsiteX25" fmla="*/ 407806 w 1510906"/>
              <a:gd name="connsiteY25" fmla="*/ 1360953 h 1768765"/>
              <a:gd name="connsiteX26" fmla="*/ 531332 w 1510906"/>
              <a:gd name="connsiteY26" fmla="*/ 1412201 h 1768765"/>
              <a:gd name="connsiteX27" fmla="*/ 979574 w 1510906"/>
              <a:gd name="connsiteY27" fmla="*/ 1412201 h 1768765"/>
              <a:gd name="connsiteX28" fmla="*/ 1103099 w 1510906"/>
              <a:gd name="connsiteY28" fmla="*/ 1360953 h 1768765"/>
              <a:gd name="connsiteX29" fmla="*/ 1154342 w 1510906"/>
              <a:gd name="connsiteY29" fmla="*/ 1237433 h 1768765"/>
              <a:gd name="connsiteX30" fmla="*/ 1103099 w 1510906"/>
              <a:gd name="connsiteY30" fmla="*/ 1113913 h 1768765"/>
              <a:gd name="connsiteX31" fmla="*/ 979574 w 1510906"/>
              <a:gd name="connsiteY31" fmla="*/ 1062664 h 1768765"/>
              <a:gd name="connsiteX32" fmla="*/ 531332 w 1510906"/>
              <a:gd name="connsiteY32" fmla="*/ 1062664 h 1768765"/>
              <a:gd name="connsiteX33" fmla="*/ 155801 w 1510906"/>
              <a:gd name="connsiteY33" fmla="*/ 906864 h 1768765"/>
              <a:gd name="connsiteX34" fmla="*/ 0 w 1510906"/>
              <a:gd name="connsiteY34" fmla="*/ 531332 h 1768765"/>
              <a:gd name="connsiteX35" fmla="*/ 155795 w 1510906"/>
              <a:gd name="connsiteY35" fmla="*/ 155800 h 1768765"/>
              <a:gd name="connsiteX36" fmla="*/ 531332 w 1510906"/>
              <a:gd name="connsiteY36" fmla="*/ 0 h 17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10906" h="1768765">
                <a:moveTo>
                  <a:pt x="531332" y="0"/>
                </a:moveTo>
                <a:lnTo>
                  <a:pt x="979574" y="0"/>
                </a:lnTo>
                <a:cubicBezTo>
                  <a:pt x="1129889" y="3828"/>
                  <a:pt x="1255066" y="55761"/>
                  <a:pt x="1355105" y="155800"/>
                </a:cubicBezTo>
                <a:cubicBezTo>
                  <a:pt x="1455144" y="255839"/>
                  <a:pt x="1507078" y="381016"/>
                  <a:pt x="1510906" y="531332"/>
                </a:cubicBezTo>
                <a:cubicBezTo>
                  <a:pt x="1510800" y="532454"/>
                  <a:pt x="1510187" y="533068"/>
                  <a:pt x="1509065" y="533173"/>
                </a:cubicBezTo>
                <a:lnTo>
                  <a:pt x="1156184" y="533173"/>
                </a:lnTo>
                <a:cubicBezTo>
                  <a:pt x="1155062" y="533067"/>
                  <a:pt x="1154448" y="532454"/>
                  <a:pt x="1154342" y="531332"/>
                </a:cubicBezTo>
                <a:cubicBezTo>
                  <a:pt x="1153084" y="481891"/>
                  <a:pt x="1136003" y="440718"/>
                  <a:pt x="1103099" y="407812"/>
                </a:cubicBezTo>
                <a:cubicBezTo>
                  <a:pt x="1070196" y="374905"/>
                  <a:pt x="1029020" y="357822"/>
                  <a:pt x="979574" y="356563"/>
                </a:cubicBezTo>
                <a:lnTo>
                  <a:pt x="531332" y="356563"/>
                </a:lnTo>
                <a:cubicBezTo>
                  <a:pt x="481885" y="357822"/>
                  <a:pt x="440710" y="374905"/>
                  <a:pt x="407806" y="407812"/>
                </a:cubicBezTo>
                <a:cubicBezTo>
                  <a:pt x="374903" y="440718"/>
                  <a:pt x="357822" y="481891"/>
                  <a:pt x="356563" y="531332"/>
                </a:cubicBezTo>
                <a:cubicBezTo>
                  <a:pt x="357822" y="580772"/>
                  <a:pt x="374903" y="621946"/>
                  <a:pt x="407806" y="654852"/>
                </a:cubicBezTo>
                <a:cubicBezTo>
                  <a:pt x="440710" y="687758"/>
                  <a:pt x="481885" y="704841"/>
                  <a:pt x="531332" y="706100"/>
                </a:cubicBezTo>
                <a:lnTo>
                  <a:pt x="979574" y="706100"/>
                </a:lnTo>
                <a:cubicBezTo>
                  <a:pt x="1129889" y="709928"/>
                  <a:pt x="1255066" y="761862"/>
                  <a:pt x="1355105" y="861901"/>
                </a:cubicBezTo>
                <a:cubicBezTo>
                  <a:pt x="1455144" y="961940"/>
                  <a:pt x="1507078" y="1087117"/>
                  <a:pt x="1510906" y="1237433"/>
                </a:cubicBezTo>
                <a:cubicBezTo>
                  <a:pt x="1507079" y="1387748"/>
                  <a:pt x="1455147" y="1512925"/>
                  <a:pt x="1355111" y="1612964"/>
                </a:cubicBezTo>
                <a:cubicBezTo>
                  <a:pt x="1255075" y="1713003"/>
                  <a:pt x="1129895" y="1764937"/>
                  <a:pt x="979574" y="1768765"/>
                </a:cubicBezTo>
                <a:lnTo>
                  <a:pt x="531332" y="1768765"/>
                </a:lnTo>
                <a:cubicBezTo>
                  <a:pt x="381017" y="1764937"/>
                  <a:pt x="255839" y="1713003"/>
                  <a:pt x="155800" y="1612964"/>
                </a:cubicBezTo>
                <a:cubicBezTo>
                  <a:pt x="55762" y="1512925"/>
                  <a:pt x="3828" y="1387748"/>
                  <a:pt x="0" y="1237433"/>
                </a:cubicBezTo>
                <a:cubicBezTo>
                  <a:pt x="106" y="1236311"/>
                  <a:pt x="719" y="1235697"/>
                  <a:pt x="1841" y="1235591"/>
                </a:cubicBezTo>
                <a:lnTo>
                  <a:pt x="354722" y="1235591"/>
                </a:lnTo>
                <a:cubicBezTo>
                  <a:pt x="355844" y="1235697"/>
                  <a:pt x="356458" y="1236311"/>
                  <a:pt x="356563" y="1237433"/>
                </a:cubicBezTo>
                <a:cubicBezTo>
                  <a:pt x="357822" y="1286873"/>
                  <a:pt x="374903" y="1328046"/>
                  <a:pt x="407806" y="1360953"/>
                </a:cubicBezTo>
                <a:cubicBezTo>
                  <a:pt x="440710" y="1393859"/>
                  <a:pt x="481885" y="1410942"/>
                  <a:pt x="531332" y="1412201"/>
                </a:cubicBezTo>
                <a:lnTo>
                  <a:pt x="979574" y="1412201"/>
                </a:lnTo>
                <a:cubicBezTo>
                  <a:pt x="1029020" y="1410942"/>
                  <a:pt x="1070196" y="1393859"/>
                  <a:pt x="1103099" y="1360953"/>
                </a:cubicBezTo>
                <a:cubicBezTo>
                  <a:pt x="1136003" y="1328046"/>
                  <a:pt x="1153084" y="1286873"/>
                  <a:pt x="1154342" y="1237433"/>
                </a:cubicBezTo>
                <a:cubicBezTo>
                  <a:pt x="1153084" y="1187992"/>
                  <a:pt x="1136003" y="1146819"/>
                  <a:pt x="1103099" y="1113913"/>
                </a:cubicBezTo>
                <a:cubicBezTo>
                  <a:pt x="1070196" y="1081006"/>
                  <a:pt x="1029020" y="1063923"/>
                  <a:pt x="979574" y="1062664"/>
                </a:cubicBezTo>
                <a:lnTo>
                  <a:pt x="531332" y="1062664"/>
                </a:lnTo>
                <a:cubicBezTo>
                  <a:pt x="381017" y="1058836"/>
                  <a:pt x="255839" y="1006902"/>
                  <a:pt x="155801" y="906864"/>
                </a:cubicBezTo>
                <a:cubicBezTo>
                  <a:pt x="55762" y="806824"/>
                  <a:pt x="3828" y="681647"/>
                  <a:pt x="0" y="531332"/>
                </a:cubicBezTo>
                <a:cubicBezTo>
                  <a:pt x="3827" y="381016"/>
                  <a:pt x="55759" y="255839"/>
                  <a:pt x="155795" y="155800"/>
                </a:cubicBezTo>
                <a:cubicBezTo>
                  <a:pt x="255831" y="55761"/>
                  <a:pt x="381010" y="3828"/>
                  <a:pt x="531332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15" name="O start"/>
          <p:cNvSpPr/>
          <p:nvPr/>
        </p:nvSpPr>
        <p:spPr>
          <a:xfrm>
            <a:off x="10538018" y="445085"/>
            <a:ext cx="476892" cy="418035"/>
          </a:xfrm>
          <a:custGeom>
            <a:avLst/>
            <a:gdLst>
              <a:gd name="connsiteX0" fmla="*/ 571239 w 1495521"/>
              <a:gd name="connsiteY0" fmla="*/ 58439 h 1310947"/>
              <a:gd name="connsiteX1" fmla="*/ 567124 w 1495521"/>
              <a:gd name="connsiteY1" fmla="*/ 60097 h 1310947"/>
              <a:gd name="connsiteX2" fmla="*/ 547404 w 1495521"/>
              <a:gd name="connsiteY2" fmla="*/ 70477 h 1310947"/>
              <a:gd name="connsiteX3" fmla="*/ 642246 w 1495521"/>
              <a:gd name="connsiteY3" fmla="*/ 31659 h 1310947"/>
              <a:gd name="connsiteX4" fmla="*/ 626237 w 1495521"/>
              <a:gd name="connsiteY4" fmla="*/ 36287 h 1310947"/>
              <a:gd name="connsiteX5" fmla="*/ 610868 w 1495521"/>
              <a:gd name="connsiteY5" fmla="*/ 42478 h 1310947"/>
              <a:gd name="connsiteX6" fmla="*/ 722728 w 1495521"/>
              <a:gd name="connsiteY6" fmla="*/ 12052 h 1310947"/>
              <a:gd name="connsiteX7" fmla="*/ 687812 w 1495521"/>
              <a:gd name="connsiteY7" fmla="*/ 18484 h 1310947"/>
              <a:gd name="connsiteX8" fmla="*/ 681097 w 1495521"/>
              <a:gd name="connsiteY8" fmla="*/ 20425 h 1310947"/>
              <a:gd name="connsiteX9" fmla="*/ 840728 w 1495521"/>
              <a:gd name="connsiteY9" fmla="*/ 0 h 1310947"/>
              <a:gd name="connsiteX10" fmla="*/ 852553 w 1495521"/>
              <a:gd name="connsiteY10" fmla="*/ 0 h 1310947"/>
              <a:gd name="connsiteX11" fmla="*/ 852212 w 1495521"/>
              <a:gd name="connsiteY11" fmla="*/ 822 h 1310947"/>
              <a:gd name="connsiteX12" fmla="*/ 184819 w 1495521"/>
              <a:gd name="connsiteY12" fmla="*/ 0 h 1310947"/>
              <a:gd name="connsiteX13" fmla="*/ 838825 w 1495521"/>
              <a:gd name="connsiteY13" fmla="*/ 0 h 1310947"/>
              <a:gd name="connsiteX14" fmla="*/ 838825 w 1495521"/>
              <a:gd name="connsiteY14" fmla="*/ 93 h 1310947"/>
              <a:gd name="connsiteX15" fmla="*/ 840102 w 1495521"/>
              <a:gd name="connsiteY15" fmla="*/ 1 h 1310947"/>
              <a:gd name="connsiteX16" fmla="*/ 1170646 w 1495521"/>
              <a:gd name="connsiteY16" fmla="*/ 89612 h 1310947"/>
              <a:gd name="connsiteX17" fmla="*/ 1405908 w 1495521"/>
              <a:gd name="connsiteY17" fmla="*/ 324872 h 1310947"/>
              <a:gd name="connsiteX18" fmla="*/ 1495521 w 1495521"/>
              <a:gd name="connsiteY18" fmla="*/ 655419 h 1310947"/>
              <a:gd name="connsiteX19" fmla="*/ 1405910 w 1495521"/>
              <a:gd name="connsiteY19" fmla="*/ 986020 h 1310947"/>
              <a:gd name="connsiteX20" fmla="*/ 1170650 w 1495521"/>
              <a:gd name="connsiteY20" fmla="*/ 1221320 h 1310947"/>
              <a:gd name="connsiteX21" fmla="*/ 929312 w 1495521"/>
              <a:gd name="connsiteY21" fmla="*/ 1304558 h 1310947"/>
              <a:gd name="connsiteX22" fmla="*/ 873740 w 1495521"/>
              <a:gd name="connsiteY22" fmla="*/ 1308538 h 1310947"/>
              <a:gd name="connsiteX23" fmla="*/ 873855 w 1495521"/>
              <a:gd name="connsiteY23" fmla="*/ 1310947 h 1310947"/>
              <a:gd name="connsiteX24" fmla="*/ 840102 w 1495521"/>
              <a:gd name="connsiteY24" fmla="*/ 1310947 h 1310947"/>
              <a:gd name="connsiteX25" fmla="*/ 838825 w 1495521"/>
              <a:gd name="connsiteY25" fmla="*/ 1310947 h 1310947"/>
              <a:gd name="connsiteX26" fmla="*/ 838825 w 1495521"/>
              <a:gd name="connsiteY26" fmla="*/ 1310856 h 1310947"/>
              <a:gd name="connsiteX27" fmla="*/ 756409 w 1495521"/>
              <a:gd name="connsiteY27" fmla="*/ 1304954 h 1310947"/>
              <a:gd name="connsiteX28" fmla="*/ 753219 w 1495521"/>
              <a:gd name="connsiteY28" fmla="*/ 1304954 h 1310947"/>
              <a:gd name="connsiteX29" fmla="*/ 836923 w 1495521"/>
              <a:gd name="connsiteY29" fmla="*/ 1310947 h 1310947"/>
              <a:gd name="connsiteX30" fmla="*/ 184819 w 1495521"/>
              <a:gd name="connsiteY30" fmla="*/ 1310947 h 1310947"/>
              <a:gd name="connsiteX31" fmla="*/ 184819 w 1495521"/>
              <a:gd name="connsiteY31" fmla="*/ 1118479 h 1310947"/>
              <a:gd name="connsiteX32" fmla="*/ 184140 w 1495521"/>
              <a:gd name="connsiteY32" fmla="*/ 1118479 h 1310947"/>
              <a:gd name="connsiteX33" fmla="*/ 184425 w 1495521"/>
              <a:gd name="connsiteY33" fmla="*/ 1118223 h 1310947"/>
              <a:gd name="connsiteX34" fmla="*/ 184425 w 1495521"/>
              <a:gd name="connsiteY34" fmla="*/ 1116290 h 1310947"/>
              <a:gd name="connsiteX35" fmla="*/ 5255 w 1495521"/>
              <a:gd name="connsiteY35" fmla="*/ 937110 h 1310947"/>
              <a:gd name="connsiteX36" fmla="*/ 47090 w 1495521"/>
              <a:gd name="connsiteY36" fmla="*/ 885541 h 1310947"/>
              <a:gd name="connsiteX37" fmla="*/ 114649 w 1495521"/>
              <a:gd name="connsiteY37" fmla="*/ 660591 h 1310947"/>
              <a:gd name="connsiteX38" fmla="*/ 47090 w 1495521"/>
              <a:gd name="connsiteY38" fmla="*/ 435641 h 1310947"/>
              <a:gd name="connsiteX39" fmla="*/ 0 w 1495521"/>
              <a:gd name="connsiteY39" fmla="*/ 377594 h 1310947"/>
              <a:gd name="connsiteX40" fmla="*/ 184425 w 1495521"/>
              <a:gd name="connsiteY40" fmla="*/ 193158 h 1310947"/>
              <a:gd name="connsiteX41" fmla="*/ 184425 w 1495521"/>
              <a:gd name="connsiteY41" fmla="*/ 192467 h 1310947"/>
              <a:gd name="connsiteX42" fmla="*/ 184819 w 1495521"/>
              <a:gd name="connsiteY42" fmla="*/ 192467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95521" h="1310947">
                <a:moveTo>
                  <a:pt x="571239" y="58439"/>
                </a:moveTo>
                <a:lnTo>
                  <a:pt x="567124" y="60097"/>
                </a:lnTo>
                <a:lnTo>
                  <a:pt x="547404" y="70477"/>
                </a:lnTo>
                <a:close/>
                <a:moveTo>
                  <a:pt x="642246" y="31659"/>
                </a:moveTo>
                <a:lnTo>
                  <a:pt x="626237" y="36287"/>
                </a:lnTo>
                <a:lnTo>
                  <a:pt x="610868" y="42478"/>
                </a:lnTo>
                <a:close/>
                <a:moveTo>
                  <a:pt x="722728" y="12052"/>
                </a:moveTo>
                <a:lnTo>
                  <a:pt x="687812" y="18484"/>
                </a:lnTo>
                <a:lnTo>
                  <a:pt x="681097" y="20425"/>
                </a:lnTo>
                <a:close/>
                <a:moveTo>
                  <a:pt x="840728" y="0"/>
                </a:moveTo>
                <a:lnTo>
                  <a:pt x="852553" y="0"/>
                </a:lnTo>
                <a:lnTo>
                  <a:pt x="852212" y="822"/>
                </a:lnTo>
                <a:close/>
                <a:moveTo>
                  <a:pt x="184819" y="0"/>
                </a:moveTo>
                <a:lnTo>
                  <a:pt x="838825" y="0"/>
                </a:lnTo>
                <a:lnTo>
                  <a:pt x="838825" y="93"/>
                </a:lnTo>
                <a:lnTo>
                  <a:pt x="840102" y="1"/>
                </a:lnTo>
                <a:cubicBezTo>
                  <a:pt x="961966" y="1400"/>
                  <a:pt x="1072148" y="31270"/>
                  <a:pt x="1170646" y="89612"/>
                </a:cubicBezTo>
                <a:cubicBezTo>
                  <a:pt x="1269144" y="147954"/>
                  <a:pt x="1347565" y="226374"/>
                  <a:pt x="1405908" y="324872"/>
                </a:cubicBezTo>
                <a:cubicBezTo>
                  <a:pt x="1464250" y="423370"/>
                  <a:pt x="1494123" y="533552"/>
                  <a:pt x="1495521" y="655419"/>
                </a:cubicBezTo>
                <a:cubicBezTo>
                  <a:pt x="1494123" y="777306"/>
                  <a:pt x="1464252" y="887506"/>
                  <a:pt x="1405910" y="986020"/>
                </a:cubicBezTo>
                <a:cubicBezTo>
                  <a:pt x="1347568" y="1084534"/>
                  <a:pt x="1269148" y="1162968"/>
                  <a:pt x="1170650" y="1221320"/>
                </a:cubicBezTo>
                <a:cubicBezTo>
                  <a:pt x="1096777" y="1265084"/>
                  <a:pt x="1016331" y="1292830"/>
                  <a:pt x="929312" y="1304558"/>
                </a:cubicBezTo>
                <a:lnTo>
                  <a:pt x="873740" y="1308538"/>
                </a:lnTo>
                <a:lnTo>
                  <a:pt x="873855" y="1310947"/>
                </a:lnTo>
                <a:lnTo>
                  <a:pt x="840102" y="1310947"/>
                </a:lnTo>
                <a:lnTo>
                  <a:pt x="838825" y="1310947"/>
                </a:lnTo>
                <a:lnTo>
                  <a:pt x="838825" y="1310856"/>
                </a:lnTo>
                <a:lnTo>
                  <a:pt x="756409" y="1304954"/>
                </a:lnTo>
                <a:lnTo>
                  <a:pt x="753219" y="1304954"/>
                </a:lnTo>
                <a:lnTo>
                  <a:pt x="836923" y="1310947"/>
                </a:lnTo>
                <a:lnTo>
                  <a:pt x="184819" y="1310947"/>
                </a:lnTo>
                <a:lnTo>
                  <a:pt x="184819" y="1118479"/>
                </a:lnTo>
                <a:lnTo>
                  <a:pt x="184140" y="1118479"/>
                </a:lnTo>
                <a:lnTo>
                  <a:pt x="184425" y="1118223"/>
                </a:lnTo>
                <a:cubicBezTo>
                  <a:pt x="184950" y="1117579"/>
                  <a:pt x="184950" y="1116935"/>
                  <a:pt x="184425" y="1116290"/>
                </a:cubicBezTo>
                <a:lnTo>
                  <a:pt x="5255" y="937110"/>
                </a:lnTo>
                <a:lnTo>
                  <a:pt x="47090" y="885541"/>
                </a:lnTo>
                <a:cubicBezTo>
                  <a:pt x="89743" y="821328"/>
                  <a:pt x="114649" y="743918"/>
                  <a:pt x="114649" y="660591"/>
                </a:cubicBezTo>
                <a:cubicBezTo>
                  <a:pt x="114649" y="577265"/>
                  <a:pt x="89743" y="499855"/>
                  <a:pt x="47090" y="435641"/>
                </a:cubicBezTo>
                <a:lnTo>
                  <a:pt x="0" y="377594"/>
                </a:lnTo>
                <a:lnTo>
                  <a:pt x="184425" y="193158"/>
                </a:lnTo>
                <a:lnTo>
                  <a:pt x="184425" y="192467"/>
                </a:lnTo>
                <a:lnTo>
                  <a:pt x="184819" y="1924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8" name="O stop"/>
          <p:cNvSpPr/>
          <p:nvPr/>
        </p:nvSpPr>
        <p:spPr>
          <a:xfrm>
            <a:off x="10682282" y="527147"/>
            <a:ext cx="249439" cy="253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0" name="R"/>
          <p:cNvSpPr/>
          <p:nvPr/>
        </p:nvSpPr>
        <p:spPr>
          <a:xfrm>
            <a:off x="11104853" y="529356"/>
            <a:ext cx="188710" cy="333657"/>
          </a:xfrm>
          <a:custGeom>
            <a:avLst/>
            <a:gdLst>
              <a:gd name="connsiteX0" fmla="*/ 497757 w 798451"/>
              <a:gd name="connsiteY0" fmla="*/ 1024632 h 1411739"/>
              <a:gd name="connsiteX1" fmla="*/ 736851 w 798451"/>
              <a:gd name="connsiteY1" fmla="*/ 1411273 h 1411739"/>
              <a:gd name="connsiteX2" fmla="*/ 737688 w 798451"/>
              <a:gd name="connsiteY2" fmla="*/ 1411739 h 1411739"/>
              <a:gd name="connsiteX3" fmla="*/ 0 w 798451"/>
              <a:gd name="connsiteY3" fmla="*/ 1411739 h 1411739"/>
              <a:gd name="connsiteX4" fmla="*/ 1438 w 798451"/>
              <a:gd name="connsiteY4" fmla="*/ 1410301 h 1411739"/>
              <a:gd name="connsiteX5" fmla="*/ 1438 w 798451"/>
              <a:gd name="connsiteY5" fmla="*/ 1025486 h 1411739"/>
              <a:gd name="connsiteX6" fmla="*/ 464011 w 798451"/>
              <a:gd name="connsiteY6" fmla="*/ 1025486 h 1411739"/>
              <a:gd name="connsiteX7" fmla="*/ 497757 w 798451"/>
              <a:gd name="connsiteY7" fmla="*/ 1024632 h 1411739"/>
              <a:gd name="connsiteX8" fmla="*/ 1438 w 798451"/>
              <a:gd name="connsiteY8" fmla="*/ 0 h 1411739"/>
              <a:gd name="connsiteX9" fmla="*/ 464011 w 798451"/>
              <a:gd name="connsiteY9" fmla="*/ 0 h 1411739"/>
              <a:gd name="connsiteX10" fmla="*/ 700387 w 798451"/>
              <a:gd name="connsiteY10" fmla="*/ 98069 h 1411739"/>
              <a:gd name="connsiteX11" fmla="*/ 798451 w 798451"/>
              <a:gd name="connsiteY11" fmla="*/ 334439 h 1411739"/>
              <a:gd name="connsiteX12" fmla="*/ 760892 w 798451"/>
              <a:gd name="connsiteY12" fmla="*/ 488234 h 1411739"/>
              <a:gd name="connsiteX13" fmla="*/ 656794 w 798451"/>
              <a:gd name="connsiteY13" fmla="*/ 607661 h 1411739"/>
              <a:gd name="connsiteX14" fmla="*/ 565474 w 798451"/>
              <a:gd name="connsiteY14" fmla="*/ 653289 h 1411739"/>
              <a:gd name="connsiteX15" fmla="*/ 464011 w 798451"/>
              <a:gd name="connsiteY15" fmla="*/ 668878 h 1411739"/>
              <a:gd name="connsiteX16" fmla="*/ 1438 w 798451"/>
              <a:gd name="connsiteY16" fmla="*/ 668878 h 141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8451" h="1411739">
                <a:moveTo>
                  <a:pt x="497757" y="1024632"/>
                </a:moveTo>
                <a:lnTo>
                  <a:pt x="736851" y="1411273"/>
                </a:lnTo>
                <a:lnTo>
                  <a:pt x="737688" y="1411739"/>
                </a:lnTo>
                <a:lnTo>
                  <a:pt x="0" y="1411739"/>
                </a:lnTo>
                <a:lnTo>
                  <a:pt x="1438" y="1410301"/>
                </a:lnTo>
                <a:lnTo>
                  <a:pt x="1438" y="1025486"/>
                </a:lnTo>
                <a:lnTo>
                  <a:pt x="464011" y="1025486"/>
                </a:lnTo>
                <a:cubicBezTo>
                  <a:pt x="475348" y="1025473"/>
                  <a:pt x="486597" y="1025189"/>
                  <a:pt x="497757" y="1024632"/>
                </a:cubicBezTo>
                <a:close/>
                <a:moveTo>
                  <a:pt x="1438" y="0"/>
                </a:moveTo>
                <a:lnTo>
                  <a:pt x="464011" y="0"/>
                </a:lnTo>
                <a:cubicBezTo>
                  <a:pt x="558629" y="2409"/>
                  <a:pt x="637420" y="35099"/>
                  <a:pt x="700387" y="98069"/>
                </a:cubicBezTo>
                <a:cubicBezTo>
                  <a:pt x="763354" y="161038"/>
                  <a:pt x="796041" y="239828"/>
                  <a:pt x="798451" y="334439"/>
                </a:cubicBezTo>
                <a:cubicBezTo>
                  <a:pt x="798093" y="389358"/>
                  <a:pt x="785573" y="440623"/>
                  <a:pt x="760892" y="488234"/>
                </a:cubicBezTo>
                <a:cubicBezTo>
                  <a:pt x="736210" y="535846"/>
                  <a:pt x="701511" y="575654"/>
                  <a:pt x="656794" y="607661"/>
                </a:cubicBezTo>
                <a:cubicBezTo>
                  <a:pt x="628496" y="627734"/>
                  <a:pt x="598055" y="642943"/>
                  <a:pt x="565474" y="653289"/>
                </a:cubicBezTo>
                <a:cubicBezTo>
                  <a:pt x="532892" y="663634"/>
                  <a:pt x="499071" y="668831"/>
                  <a:pt x="464011" y="668878"/>
                </a:cubicBezTo>
                <a:lnTo>
                  <a:pt x="1438" y="66887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 useBgFill="1">
        <p:nvSpPr>
          <p:cNvPr id="13" name="R slidebackground"/>
          <p:cNvSpPr/>
          <p:nvPr/>
        </p:nvSpPr>
        <p:spPr>
          <a:xfrm>
            <a:off x="11021793" y="444978"/>
            <a:ext cx="354830" cy="415568"/>
          </a:xfrm>
          <a:custGeom>
            <a:avLst/>
            <a:gdLst>
              <a:gd name="connsiteX0" fmla="*/ 356637 w 1510234"/>
              <a:gd name="connsiteY0" fmla="*/ 356608 h 1768750"/>
              <a:gd name="connsiteX1" fmla="*/ 356637 w 1510234"/>
              <a:gd name="connsiteY1" fmla="*/ 1025486 h 1768750"/>
              <a:gd name="connsiteX2" fmla="*/ 819210 w 1510234"/>
              <a:gd name="connsiteY2" fmla="*/ 1025486 h 1768750"/>
              <a:gd name="connsiteX3" fmla="*/ 920673 w 1510234"/>
              <a:gd name="connsiteY3" fmla="*/ 1009897 h 1768750"/>
              <a:gd name="connsiteX4" fmla="*/ 1011993 w 1510234"/>
              <a:gd name="connsiteY4" fmla="*/ 964269 h 1768750"/>
              <a:gd name="connsiteX5" fmla="*/ 1116091 w 1510234"/>
              <a:gd name="connsiteY5" fmla="*/ 844842 h 1768750"/>
              <a:gd name="connsiteX6" fmla="*/ 1153650 w 1510234"/>
              <a:gd name="connsiteY6" fmla="*/ 691047 h 1768750"/>
              <a:gd name="connsiteX7" fmla="*/ 1055586 w 1510234"/>
              <a:gd name="connsiteY7" fmla="*/ 454677 h 1768750"/>
              <a:gd name="connsiteX8" fmla="*/ 819210 w 1510234"/>
              <a:gd name="connsiteY8" fmla="*/ 356608 h 1768750"/>
              <a:gd name="connsiteX9" fmla="*/ 1841 w 1510234"/>
              <a:gd name="connsiteY9" fmla="*/ 0 h 1768750"/>
              <a:gd name="connsiteX10" fmla="*/ 819180 w 1510234"/>
              <a:gd name="connsiteY10" fmla="*/ 0 h 1768750"/>
              <a:gd name="connsiteX11" fmla="*/ 1167694 w 1510234"/>
              <a:gd name="connsiteY11" fmla="*/ 94484 h 1768750"/>
              <a:gd name="connsiteX12" fmla="*/ 1415744 w 1510234"/>
              <a:gd name="connsiteY12" fmla="*/ 342534 h 1768750"/>
              <a:gd name="connsiteX13" fmla="*/ 1510228 w 1510234"/>
              <a:gd name="connsiteY13" fmla="*/ 691047 h 1768750"/>
              <a:gd name="connsiteX14" fmla="*/ 1428304 w 1510234"/>
              <a:gd name="connsiteY14" fmla="*/ 1017847 h 1768750"/>
              <a:gd name="connsiteX15" fmla="*/ 1201286 w 1510234"/>
              <a:gd name="connsiteY15" fmla="*/ 1266730 h 1768750"/>
              <a:gd name="connsiteX16" fmla="*/ 1509963 w 1510234"/>
              <a:gd name="connsiteY16" fmla="*/ 1765951 h 1768750"/>
              <a:gd name="connsiteX17" fmla="*/ 1510007 w 1510234"/>
              <a:gd name="connsiteY17" fmla="*/ 1767807 h 1768750"/>
              <a:gd name="connsiteX18" fmla="*/ 1508401 w 1510234"/>
              <a:gd name="connsiteY18" fmla="*/ 1768750 h 1768750"/>
              <a:gd name="connsiteX19" fmla="*/ 1093611 w 1510234"/>
              <a:gd name="connsiteY19" fmla="*/ 1768750 h 1768750"/>
              <a:gd name="connsiteX20" fmla="*/ 1092050 w 1510234"/>
              <a:gd name="connsiteY20" fmla="*/ 1767881 h 1768750"/>
              <a:gd name="connsiteX21" fmla="*/ 852956 w 1510234"/>
              <a:gd name="connsiteY21" fmla="*/ 1381240 h 1768750"/>
              <a:gd name="connsiteX22" fmla="*/ 819210 w 1510234"/>
              <a:gd name="connsiteY22" fmla="*/ 1382094 h 1768750"/>
              <a:gd name="connsiteX23" fmla="*/ 356637 w 1510234"/>
              <a:gd name="connsiteY23" fmla="*/ 1382094 h 1768750"/>
              <a:gd name="connsiteX24" fmla="*/ 356637 w 1510234"/>
              <a:gd name="connsiteY24" fmla="*/ 1766909 h 1768750"/>
              <a:gd name="connsiteX25" fmla="*/ 354796 w 1510234"/>
              <a:gd name="connsiteY25" fmla="*/ 1768750 h 1768750"/>
              <a:gd name="connsiteX26" fmla="*/ 1870 w 1510234"/>
              <a:gd name="connsiteY26" fmla="*/ 1768750 h 1768750"/>
              <a:gd name="connsiteX27" fmla="*/ 0 w 1510234"/>
              <a:gd name="connsiteY27" fmla="*/ 1766909 h 1768750"/>
              <a:gd name="connsiteX28" fmla="*/ 0 w 1510234"/>
              <a:gd name="connsiteY28" fmla="*/ 1841 h 1768750"/>
              <a:gd name="connsiteX29" fmla="*/ 1841 w 1510234"/>
              <a:gd name="connsiteY29" fmla="*/ 0 h 176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10234" h="1768750">
                <a:moveTo>
                  <a:pt x="356637" y="356608"/>
                </a:moveTo>
                <a:lnTo>
                  <a:pt x="356637" y="1025486"/>
                </a:lnTo>
                <a:lnTo>
                  <a:pt x="819210" y="1025486"/>
                </a:lnTo>
                <a:cubicBezTo>
                  <a:pt x="854270" y="1025439"/>
                  <a:pt x="888091" y="1020242"/>
                  <a:pt x="920673" y="1009897"/>
                </a:cubicBezTo>
                <a:cubicBezTo>
                  <a:pt x="953254" y="999551"/>
                  <a:pt x="983695" y="984342"/>
                  <a:pt x="1011993" y="964269"/>
                </a:cubicBezTo>
                <a:cubicBezTo>
                  <a:pt x="1056710" y="932262"/>
                  <a:pt x="1091409" y="892454"/>
                  <a:pt x="1116091" y="844842"/>
                </a:cubicBezTo>
                <a:cubicBezTo>
                  <a:pt x="1140772" y="797231"/>
                  <a:pt x="1153292" y="745966"/>
                  <a:pt x="1153650" y="691047"/>
                </a:cubicBezTo>
                <a:cubicBezTo>
                  <a:pt x="1151240" y="596436"/>
                  <a:pt x="1118553" y="517646"/>
                  <a:pt x="1055586" y="454677"/>
                </a:cubicBezTo>
                <a:cubicBezTo>
                  <a:pt x="992619" y="391707"/>
                  <a:pt x="913828" y="359017"/>
                  <a:pt x="819210" y="356608"/>
                </a:cubicBezTo>
                <a:close/>
                <a:moveTo>
                  <a:pt x="1841" y="0"/>
                </a:moveTo>
                <a:lnTo>
                  <a:pt x="819180" y="0"/>
                </a:lnTo>
                <a:cubicBezTo>
                  <a:pt x="947671" y="1475"/>
                  <a:pt x="1063842" y="32970"/>
                  <a:pt x="1167694" y="94484"/>
                </a:cubicBezTo>
                <a:cubicBezTo>
                  <a:pt x="1271547" y="155998"/>
                  <a:pt x="1354230" y="238681"/>
                  <a:pt x="1415744" y="342534"/>
                </a:cubicBezTo>
                <a:cubicBezTo>
                  <a:pt x="1477258" y="446386"/>
                  <a:pt x="1508753" y="562557"/>
                  <a:pt x="1510228" y="691047"/>
                </a:cubicBezTo>
                <a:cubicBezTo>
                  <a:pt x="1509446" y="808630"/>
                  <a:pt x="1482139" y="917563"/>
                  <a:pt x="1428304" y="1017847"/>
                </a:cubicBezTo>
                <a:cubicBezTo>
                  <a:pt x="1374470" y="1118131"/>
                  <a:pt x="1298797" y="1201092"/>
                  <a:pt x="1201286" y="1266730"/>
                </a:cubicBezTo>
                <a:lnTo>
                  <a:pt x="1509963" y="1765951"/>
                </a:lnTo>
                <a:cubicBezTo>
                  <a:pt x="1510309" y="1766555"/>
                  <a:pt x="1510324" y="1767174"/>
                  <a:pt x="1510007" y="1767807"/>
                </a:cubicBezTo>
                <a:cubicBezTo>
                  <a:pt x="1509641" y="1768409"/>
                  <a:pt x="1509106" y="1768723"/>
                  <a:pt x="1508401" y="1768750"/>
                </a:cubicBezTo>
                <a:lnTo>
                  <a:pt x="1093611" y="1768750"/>
                </a:lnTo>
                <a:cubicBezTo>
                  <a:pt x="1092936" y="1768733"/>
                  <a:pt x="1092416" y="1768443"/>
                  <a:pt x="1092050" y="1767881"/>
                </a:cubicBezTo>
                <a:lnTo>
                  <a:pt x="852956" y="1381240"/>
                </a:lnTo>
                <a:cubicBezTo>
                  <a:pt x="841796" y="1381797"/>
                  <a:pt x="830547" y="1382081"/>
                  <a:pt x="819210" y="1382094"/>
                </a:cubicBezTo>
                <a:lnTo>
                  <a:pt x="356637" y="1382094"/>
                </a:lnTo>
                <a:lnTo>
                  <a:pt x="356637" y="1766909"/>
                </a:lnTo>
                <a:cubicBezTo>
                  <a:pt x="356531" y="1768031"/>
                  <a:pt x="355917" y="1768644"/>
                  <a:pt x="354796" y="1768750"/>
                </a:cubicBezTo>
                <a:lnTo>
                  <a:pt x="1870" y="1768750"/>
                </a:lnTo>
                <a:cubicBezTo>
                  <a:pt x="754" y="1768645"/>
                  <a:pt x="130" y="1768031"/>
                  <a:pt x="0" y="1766909"/>
                </a:cubicBezTo>
                <a:lnTo>
                  <a:pt x="0" y="1841"/>
                </a:lnTo>
                <a:cubicBezTo>
                  <a:pt x="105" y="719"/>
                  <a:pt x="719" y="106"/>
                  <a:pt x="184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3" name="E"/>
          <p:cNvSpPr/>
          <p:nvPr/>
        </p:nvSpPr>
        <p:spPr>
          <a:xfrm>
            <a:off x="11201677" y="446211"/>
            <a:ext cx="534492" cy="418035"/>
          </a:xfrm>
          <a:custGeom>
            <a:avLst/>
            <a:gdLst>
              <a:gd name="connsiteX0" fmla="*/ 0 w 1676150"/>
              <a:gd name="connsiteY0" fmla="*/ 0 h 1310947"/>
              <a:gd name="connsiteX1" fmla="*/ 554987 w 1676150"/>
              <a:gd name="connsiteY1" fmla="*/ 0 h 1310947"/>
              <a:gd name="connsiteX2" fmla="*/ 555916 w 1676150"/>
              <a:gd name="connsiteY2" fmla="*/ 0 h 1310947"/>
              <a:gd name="connsiteX3" fmla="*/ 558134 w 1676150"/>
              <a:gd name="connsiteY3" fmla="*/ 0 h 1310947"/>
              <a:gd name="connsiteX4" fmla="*/ 891610 w 1676150"/>
              <a:gd name="connsiteY4" fmla="*/ 0 h 1310947"/>
              <a:gd name="connsiteX5" fmla="*/ 1674786 w 1676150"/>
              <a:gd name="connsiteY5" fmla="*/ 0 h 1310947"/>
              <a:gd name="connsiteX6" fmla="*/ 1676150 w 1676150"/>
              <a:gd name="connsiteY6" fmla="*/ 1365 h 1310947"/>
              <a:gd name="connsiteX7" fmla="*/ 1676150 w 1676150"/>
              <a:gd name="connsiteY7" fmla="*/ 263008 h 1310947"/>
              <a:gd name="connsiteX8" fmla="*/ 1674786 w 1676150"/>
              <a:gd name="connsiteY8" fmla="*/ 264374 h 1310947"/>
              <a:gd name="connsiteX9" fmla="*/ 891610 w 1676150"/>
              <a:gd name="connsiteY9" fmla="*/ 264374 h 1310947"/>
              <a:gd name="connsiteX10" fmla="*/ 891610 w 1676150"/>
              <a:gd name="connsiteY10" fmla="*/ 523288 h 1310947"/>
              <a:gd name="connsiteX11" fmla="*/ 1413240 w 1676150"/>
              <a:gd name="connsiteY11" fmla="*/ 523288 h 1310947"/>
              <a:gd name="connsiteX12" fmla="*/ 1414605 w 1676150"/>
              <a:gd name="connsiteY12" fmla="*/ 524652 h 1310947"/>
              <a:gd name="connsiteX13" fmla="*/ 1414605 w 1676150"/>
              <a:gd name="connsiteY13" fmla="*/ 786295 h 1310947"/>
              <a:gd name="connsiteX14" fmla="*/ 1413240 w 1676150"/>
              <a:gd name="connsiteY14" fmla="*/ 787660 h 1310947"/>
              <a:gd name="connsiteX15" fmla="*/ 891610 w 1676150"/>
              <a:gd name="connsiteY15" fmla="*/ 787660 h 1310947"/>
              <a:gd name="connsiteX16" fmla="*/ 891610 w 1676150"/>
              <a:gd name="connsiteY16" fmla="*/ 1046574 h 1310947"/>
              <a:gd name="connsiteX17" fmla="*/ 1674786 w 1676150"/>
              <a:gd name="connsiteY17" fmla="*/ 1046574 h 1310947"/>
              <a:gd name="connsiteX18" fmla="*/ 1676150 w 1676150"/>
              <a:gd name="connsiteY18" fmla="*/ 1047939 h 1310947"/>
              <a:gd name="connsiteX19" fmla="*/ 1676150 w 1676150"/>
              <a:gd name="connsiteY19" fmla="*/ 1309583 h 1310947"/>
              <a:gd name="connsiteX20" fmla="*/ 1674786 w 1676150"/>
              <a:gd name="connsiteY20" fmla="*/ 1310947 h 1310947"/>
              <a:gd name="connsiteX21" fmla="*/ 891610 w 1676150"/>
              <a:gd name="connsiteY21" fmla="*/ 1310947 h 1310947"/>
              <a:gd name="connsiteX22" fmla="*/ 558134 w 1676150"/>
              <a:gd name="connsiteY22" fmla="*/ 1310947 h 1310947"/>
              <a:gd name="connsiteX23" fmla="*/ 555916 w 1676150"/>
              <a:gd name="connsiteY23" fmla="*/ 1310947 h 1310947"/>
              <a:gd name="connsiteX24" fmla="*/ 555065 w 1676150"/>
              <a:gd name="connsiteY24" fmla="*/ 1310947 h 1310947"/>
              <a:gd name="connsiteX25" fmla="*/ 554987 w 1676150"/>
              <a:gd name="connsiteY25" fmla="*/ 1310947 h 1310947"/>
              <a:gd name="connsiteX26" fmla="*/ 554987 w 1676150"/>
              <a:gd name="connsiteY26" fmla="*/ 1307991 h 1310947"/>
              <a:gd name="connsiteX27" fmla="*/ 326933 w 1676150"/>
              <a:gd name="connsiteY27" fmla="*/ 939162 h 1310947"/>
              <a:gd name="connsiteX28" fmla="*/ 495193 w 1676150"/>
              <a:gd name="connsiteY28" fmla="*/ 754697 h 1310947"/>
              <a:gd name="connsiteX29" fmla="*/ 540298 w 1676150"/>
              <a:gd name="connsiteY29" fmla="*/ 638398 h 1310947"/>
              <a:gd name="connsiteX30" fmla="*/ 554987 w 1676150"/>
              <a:gd name="connsiteY30" fmla="*/ 519946 h 1310947"/>
              <a:gd name="connsiteX31" fmla="*/ 554987 w 1676150"/>
              <a:gd name="connsiteY31" fmla="*/ 505614 h 1310947"/>
              <a:gd name="connsiteX32" fmla="*/ 537585 w 1676150"/>
              <a:gd name="connsiteY32" fmla="*/ 376481 h 1310947"/>
              <a:gd name="connsiteX33" fmla="*/ 485884 w 1676150"/>
              <a:gd name="connsiteY33" fmla="*/ 254174 h 1310947"/>
              <a:gd name="connsiteX34" fmla="*/ 302036 w 1676150"/>
              <a:gd name="connsiteY34" fmla="*/ 70327 h 1310947"/>
              <a:gd name="connsiteX35" fmla="*/ 43727 w 1676150"/>
              <a:gd name="connsiteY35" fmla="*/ 298 h 1310947"/>
              <a:gd name="connsiteX36" fmla="*/ 230 w 1676150"/>
              <a:gd name="connsiteY36" fmla="*/ 298 h 131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76150" h="1310947">
                <a:moveTo>
                  <a:pt x="0" y="0"/>
                </a:moveTo>
                <a:lnTo>
                  <a:pt x="554987" y="0"/>
                </a:lnTo>
                <a:lnTo>
                  <a:pt x="555916" y="0"/>
                </a:lnTo>
                <a:lnTo>
                  <a:pt x="558134" y="0"/>
                </a:lnTo>
                <a:lnTo>
                  <a:pt x="891610" y="0"/>
                </a:lnTo>
                <a:lnTo>
                  <a:pt x="1674786" y="0"/>
                </a:lnTo>
                <a:cubicBezTo>
                  <a:pt x="1675617" y="79"/>
                  <a:pt x="1676072" y="534"/>
                  <a:pt x="1676150" y="1365"/>
                </a:cubicBezTo>
                <a:lnTo>
                  <a:pt x="1676150" y="263008"/>
                </a:lnTo>
                <a:cubicBezTo>
                  <a:pt x="1676072" y="263840"/>
                  <a:pt x="1675617" y="264295"/>
                  <a:pt x="1674786" y="264374"/>
                </a:cubicBezTo>
                <a:lnTo>
                  <a:pt x="891610" y="264374"/>
                </a:lnTo>
                <a:lnTo>
                  <a:pt x="891610" y="523288"/>
                </a:lnTo>
                <a:lnTo>
                  <a:pt x="1413240" y="523288"/>
                </a:lnTo>
                <a:cubicBezTo>
                  <a:pt x="1414072" y="523366"/>
                  <a:pt x="1414527" y="523821"/>
                  <a:pt x="1414605" y="524652"/>
                </a:cubicBezTo>
                <a:lnTo>
                  <a:pt x="1414605" y="786295"/>
                </a:lnTo>
                <a:cubicBezTo>
                  <a:pt x="1414527" y="787127"/>
                  <a:pt x="1414072" y="787582"/>
                  <a:pt x="1413240" y="787660"/>
                </a:cubicBezTo>
                <a:lnTo>
                  <a:pt x="891610" y="787660"/>
                </a:lnTo>
                <a:lnTo>
                  <a:pt x="891610" y="1046574"/>
                </a:lnTo>
                <a:lnTo>
                  <a:pt x="1674786" y="1046574"/>
                </a:lnTo>
                <a:cubicBezTo>
                  <a:pt x="1675617" y="1046653"/>
                  <a:pt x="1676072" y="1047107"/>
                  <a:pt x="1676150" y="1047939"/>
                </a:cubicBezTo>
                <a:lnTo>
                  <a:pt x="1676150" y="1309583"/>
                </a:lnTo>
                <a:cubicBezTo>
                  <a:pt x="1676072" y="1310414"/>
                  <a:pt x="1675617" y="1310869"/>
                  <a:pt x="1674786" y="1310947"/>
                </a:cubicBezTo>
                <a:lnTo>
                  <a:pt x="891610" y="1310947"/>
                </a:lnTo>
                <a:lnTo>
                  <a:pt x="558134" y="1310947"/>
                </a:lnTo>
                <a:lnTo>
                  <a:pt x="555916" y="1310947"/>
                </a:lnTo>
                <a:lnTo>
                  <a:pt x="555065" y="1310947"/>
                </a:lnTo>
                <a:lnTo>
                  <a:pt x="554987" y="1310947"/>
                </a:lnTo>
                <a:lnTo>
                  <a:pt x="554987" y="1307991"/>
                </a:lnTo>
                <a:lnTo>
                  <a:pt x="326933" y="939162"/>
                </a:lnTo>
                <a:cubicBezTo>
                  <a:pt x="399206" y="890513"/>
                  <a:pt x="455292" y="829024"/>
                  <a:pt x="495193" y="754697"/>
                </a:cubicBezTo>
                <a:cubicBezTo>
                  <a:pt x="515143" y="717533"/>
                  <a:pt x="530178" y="678767"/>
                  <a:pt x="540298" y="638398"/>
                </a:cubicBezTo>
                <a:lnTo>
                  <a:pt x="554987" y="519946"/>
                </a:lnTo>
                <a:lnTo>
                  <a:pt x="554987" y="505614"/>
                </a:lnTo>
                <a:lnTo>
                  <a:pt x="537585" y="376481"/>
                </a:lnTo>
                <a:cubicBezTo>
                  <a:pt x="525914" y="333429"/>
                  <a:pt x="508680" y="292661"/>
                  <a:pt x="485884" y="254174"/>
                </a:cubicBezTo>
                <a:cubicBezTo>
                  <a:pt x="440291" y="177202"/>
                  <a:pt x="379009" y="115919"/>
                  <a:pt x="302036" y="70327"/>
                </a:cubicBezTo>
                <a:cubicBezTo>
                  <a:pt x="225064" y="24735"/>
                  <a:pt x="138961" y="1391"/>
                  <a:pt x="43727" y="298"/>
                </a:cubicBezTo>
                <a:lnTo>
                  <a:pt x="230" y="29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9" name="C start"/>
          <p:cNvSpPr/>
          <p:nvPr/>
        </p:nvSpPr>
        <p:spPr>
          <a:xfrm>
            <a:off x="10326971" y="527330"/>
            <a:ext cx="252288" cy="256594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25" name="logo 2"/>
          <p:cNvSpPr/>
          <p:nvPr/>
        </p:nvSpPr>
        <p:spPr>
          <a:xfrm rot="2700000">
            <a:off x="9269883" y="363644"/>
            <a:ext cx="577337" cy="583169"/>
          </a:xfrm>
          <a:custGeom>
            <a:avLst/>
            <a:gdLst>
              <a:gd name="connsiteX0" fmla="*/ 1178734 w 2659990"/>
              <a:gd name="connsiteY0" fmla="*/ 2210155 h 2677440"/>
              <a:gd name="connsiteX1" fmla="*/ 1178736 w 2659990"/>
              <a:gd name="connsiteY1" fmla="*/ 2444090 h 2677440"/>
              <a:gd name="connsiteX2" fmla="*/ 1950560 w 2659990"/>
              <a:gd name="connsiteY2" fmla="*/ 2444090 h 2677440"/>
              <a:gd name="connsiteX3" fmla="*/ 1950557 w 2659990"/>
              <a:gd name="connsiteY3" fmla="*/ 2210155 h 2677440"/>
              <a:gd name="connsiteX4" fmla="*/ 525620 w 2659990"/>
              <a:gd name="connsiteY4" fmla="*/ 971628 h 2677440"/>
              <a:gd name="connsiteX5" fmla="*/ 2659990 w 2659990"/>
              <a:gd name="connsiteY5" fmla="*/ 971629 h 2677440"/>
              <a:gd name="connsiteX6" fmla="*/ 2659990 w 2659990"/>
              <a:gd name="connsiteY6" fmla="*/ 2210155 h 2677440"/>
              <a:gd name="connsiteX7" fmla="*/ 2183911 w 2659990"/>
              <a:gd name="connsiteY7" fmla="*/ 2210155 h 2677440"/>
              <a:gd name="connsiteX8" fmla="*/ 2183910 w 2659990"/>
              <a:gd name="connsiteY8" fmla="*/ 2677440 h 2677440"/>
              <a:gd name="connsiteX9" fmla="*/ 945386 w 2659990"/>
              <a:gd name="connsiteY9" fmla="*/ 2677440 h 2677440"/>
              <a:gd name="connsiteX10" fmla="*/ 945384 w 2659990"/>
              <a:gd name="connsiteY10" fmla="*/ 2183072 h 2677440"/>
              <a:gd name="connsiteX11" fmla="*/ 946924 w 2659990"/>
              <a:gd name="connsiteY11" fmla="*/ 2183073 h 2677440"/>
              <a:gd name="connsiteX12" fmla="*/ 946925 w 2659990"/>
              <a:gd name="connsiteY12" fmla="*/ 1976805 h 2677440"/>
              <a:gd name="connsiteX13" fmla="*/ 2426636 w 2659990"/>
              <a:gd name="connsiteY13" fmla="*/ 1976805 h 2677440"/>
              <a:gd name="connsiteX14" fmla="*/ 2426640 w 2659990"/>
              <a:gd name="connsiteY14" fmla="*/ 1204979 h 2677440"/>
              <a:gd name="connsiteX15" fmla="*/ 525620 w 2659990"/>
              <a:gd name="connsiteY15" fmla="*/ 1204979 h 2677440"/>
              <a:gd name="connsiteX16" fmla="*/ 708619 w 2659990"/>
              <a:gd name="connsiteY16" fmla="*/ 233350 h 2677440"/>
              <a:gd name="connsiteX17" fmla="*/ 708619 w 2659990"/>
              <a:gd name="connsiteY17" fmla="*/ 482005 h 2677440"/>
              <a:gd name="connsiteX18" fmla="*/ 717517 w 2659990"/>
              <a:gd name="connsiteY18" fmla="*/ 482004 h 2677440"/>
              <a:gd name="connsiteX19" fmla="*/ 717517 w 2659990"/>
              <a:gd name="connsiteY19" fmla="*/ 482256 h 2677440"/>
              <a:gd name="connsiteX20" fmla="*/ 1480445 w 2659990"/>
              <a:gd name="connsiteY20" fmla="*/ 482256 h 2677440"/>
              <a:gd name="connsiteX21" fmla="*/ 1480445 w 2659990"/>
              <a:gd name="connsiteY21" fmla="*/ 233350 h 2677440"/>
              <a:gd name="connsiteX22" fmla="*/ 475269 w 2659990"/>
              <a:gd name="connsiteY22" fmla="*/ 0 h 2677440"/>
              <a:gd name="connsiteX23" fmla="*/ 1713795 w 2659990"/>
              <a:gd name="connsiteY23" fmla="*/ 0 h 2677440"/>
              <a:gd name="connsiteX24" fmla="*/ 1713795 w 2659990"/>
              <a:gd name="connsiteY24" fmla="*/ 482709 h 2677440"/>
              <a:gd name="connsiteX25" fmla="*/ 1713385 w 2659990"/>
              <a:gd name="connsiteY25" fmla="*/ 482708 h 2677440"/>
              <a:gd name="connsiteX26" fmla="*/ 1713384 w 2659990"/>
              <a:gd name="connsiteY26" fmla="*/ 492449 h 2677440"/>
              <a:gd name="connsiteX27" fmla="*/ 1713066 w 2659990"/>
              <a:gd name="connsiteY27" fmla="*/ 492449 h 2677440"/>
              <a:gd name="connsiteX28" fmla="*/ 1713067 w 2659990"/>
              <a:gd name="connsiteY28" fmla="*/ 715605 h 2677440"/>
              <a:gd name="connsiteX29" fmla="*/ 233350 w 2659990"/>
              <a:gd name="connsiteY29" fmla="*/ 715606 h 2677440"/>
              <a:gd name="connsiteX30" fmla="*/ 233351 w 2659990"/>
              <a:gd name="connsiteY30" fmla="*/ 1487432 h 2677440"/>
              <a:gd name="connsiteX31" fmla="*/ 2134370 w 2659990"/>
              <a:gd name="connsiteY31" fmla="*/ 1487432 h 2677440"/>
              <a:gd name="connsiteX32" fmla="*/ 2134370 w 2659990"/>
              <a:gd name="connsiteY32" fmla="*/ 1720781 h 2677440"/>
              <a:gd name="connsiteX33" fmla="*/ 0 w 2659990"/>
              <a:gd name="connsiteY33" fmla="*/ 1720782 h 2677440"/>
              <a:gd name="connsiteX34" fmla="*/ 0 w 2659990"/>
              <a:gd name="connsiteY34" fmla="*/ 482256 h 2677440"/>
              <a:gd name="connsiteX35" fmla="*/ 475269 w 2659990"/>
              <a:gd name="connsiteY35" fmla="*/ 482256 h 26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59990" h="2677440">
                <a:moveTo>
                  <a:pt x="1178734" y="2210155"/>
                </a:moveTo>
                <a:lnTo>
                  <a:pt x="1178736" y="2444090"/>
                </a:lnTo>
                <a:lnTo>
                  <a:pt x="1950560" y="2444090"/>
                </a:lnTo>
                <a:lnTo>
                  <a:pt x="1950557" y="2210155"/>
                </a:lnTo>
                <a:close/>
                <a:moveTo>
                  <a:pt x="525620" y="971628"/>
                </a:moveTo>
                <a:lnTo>
                  <a:pt x="2659990" y="971629"/>
                </a:lnTo>
                <a:lnTo>
                  <a:pt x="2659990" y="2210155"/>
                </a:lnTo>
                <a:lnTo>
                  <a:pt x="2183911" y="2210155"/>
                </a:lnTo>
                <a:lnTo>
                  <a:pt x="2183910" y="2677440"/>
                </a:lnTo>
                <a:lnTo>
                  <a:pt x="945386" y="2677440"/>
                </a:lnTo>
                <a:lnTo>
                  <a:pt x="945384" y="2183072"/>
                </a:lnTo>
                <a:lnTo>
                  <a:pt x="946924" y="2183073"/>
                </a:lnTo>
                <a:lnTo>
                  <a:pt x="946925" y="1976805"/>
                </a:lnTo>
                <a:lnTo>
                  <a:pt x="2426636" y="1976805"/>
                </a:lnTo>
                <a:lnTo>
                  <a:pt x="2426640" y="1204979"/>
                </a:lnTo>
                <a:lnTo>
                  <a:pt x="525620" y="1204979"/>
                </a:lnTo>
                <a:close/>
                <a:moveTo>
                  <a:pt x="708619" y="233350"/>
                </a:moveTo>
                <a:lnTo>
                  <a:pt x="708619" y="482005"/>
                </a:lnTo>
                <a:lnTo>
                  <a:pt x="717517" y="482004"/>
                </a:lnTo>
                <a:lnTo>
                  <a:pt x="717517" y="482256"/>
                </a:lnTo>
                <a:lnTo>
                  <a:pt x="1480445" y="482256"/>
                </a:lnTo>
                <a:lnTo>
                  <a:pt x="1480445" y="233350"/>
                </a:lnTo>
                <a:close/>
                <a:moveTo>
                  <a:pt x="475269" y="0"/>
                </a:moveTo>
                <a:lnTo>
                  <a:pt x="1713795" y="0"/>
                </a:lnTo>
                <a:lnTo>
                  <a:pt x="1713795" y="482709"/>
                </a:lnTo>
                <a:lnTo>
                  <a:pt x="1713385" y="482708"/>
                </a:lnTo>
                <a:lnTo>
                  <a:pt x="1713384" y="492449"/>
                </a:lnTo>
                <a:lnTo>
                  <a:pt x="1713066" y="492449"/>
                </a:lnTo>
                <a:lnTo>
                  <a:pt x="1713067" y="715605"/>
                </a:lnTo>
                <a:lnTo>
                  <a:pt x="233350" y="715606"/>
                </a:lnTo>
                <a:lnTo>
                  <a:pt x="233351" y="1487432"/>
                </a:lnTo>
                <a:lnTo>
                  <a:pt x="2134370" y="1487432"/>
                </a:lnTo>
                <a:lnTo>
                  <a:pt x="2134370" y="1720781"/>
                </a:lnTo>
                <a:lnTo>
                  <a:pt x="0" y="1720782"/>
                </a:lnTo>
                <a:lnTo>
                  <a:pt x="0" y="482256"/>
                </a:lnTo>
                <a:lnTo>
                  <a:pt x="475269" y="482256"/>
                </a:lnTo>
                <a:close/>
              </a:path>
            </a:pathLst>
          </a:custGeom>
          <a:gradFill flip="none" rotWithShape="1">
            <a:gsLst>
              <a:gs pos="85000">
                <a:srgbClr val="5CFFBE"/>
              </a:gs>
              <a:gs pos="3000">
                <a:srgbClr val="E6FF97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ogle Sans" panose="020B0503030502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42214-20C9-06D5-67C8-01251F25209C}"/>
              </a:ext>
            </a:extLst>
          </p:cNvPr>
          <p:cNvSpPr txBox="1"/>
          <p:nvPr/>
        </p:nvSpPr>
        <p:spPr>
          <a:xfrm>
            <a:off x="3779500" y="1159406"/>
            <a:ext cx="463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VNF-Futura" panose="02000503000000020004" pitchFamily="2" charset="0"/>
              </a:rPr>
              <a:t>2. Why we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01D5-D935-DA4C-5712-08C311CDCE4B}"/>
              </a:ext>
            </a:extLst>
          </p:cNvPr>
          <p:cNvSpPr txBox="1"/>
          <p:nvPr/>
        </p:nvSpPr>
        <p:spPr>
          <a:xfrm>
            <a:off x="2410691" y="2623691"/>
            <a:ext cx="7370620" cy="39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defRPr kern="1600" spc="70">
                <a:solidFill>
                  <a:srgbClr val="262626"/>
                </a:solidFill>
                <a:latin typeface="Google Sans" panose="020B0503030502040204" pitchFamily="34" charset="0"/>
              </a:defRPr>
            </a:lvl1pPr>
          </a:lstStyle>
          <a:p>
            <a:pPr algn="ctr"/>
            <a:r>
              <a:rPr lang="en-US"/>
              <a:t>- The 10th grade entrance exam is an </a:t>
            </a:r>
            <a:r>
              <a:rPr lang="en-US" b="1">
                <a:solidFill>
                  <a:srgbClr val="2F5597"/>
                </a:solidFill>
              </a:rPr>
              <a:t>important milestone</a:t>
            </a:r>
          </a:p>
        </p:txBody>
      </p:sp>
      <p:pic>
        <p:nvPicPr>
          <p:cNvPr id="4" name="Graphic 3" descr="Flag1 with solid fill">
            <a:extLst>
              <a:ext uri="{FF2B5EF4-FFF2-40B4-BE49-F238E27FC236}">
                <a16:creationId xmlns:a16="http://schemas.microsoft.com/office/drawing/2014/main" id="{1491ACA5-EC55-A9D2-F5DE-27F48686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900" y="46113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3415">
        <p159:morph option="byObject"/>
      </p:transition>
    </mc:Choice>
    <mc:Fallback xmlns="">
      <p:transition spd="med" advTm="3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1456</Words>
  <Application>Microsoft Office PowerPoint</Application>
  <PresentationFormat>Widescreen</PresentationFormat>
  <Paragraphs>292</Paragraphs>
  <Slides>41</Slides>
  <Notes>27</Notes>
  <HiddenSlides>11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Blackpaper</vt:lpstr>
      <vt:lpstr>Calibri</vt:lpstr>
      <vt:lpstr>Google Sans</vt:lpstr>
      <vt:lpstr>MuseoModerno</vt:lpstr>
      <vt:lpstr>Symbol</vt:lpstr>
      <vt:lpstr>Times New Roman</vt:lpstr>
      <vt:lpstr>VNF-Futura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Kevin Nitro</cp:lastModifiedBy>
  <cp:revision>554</cp:revision>
  <dcterms:created xsi:type="dcterms:W3CDTF">2022-07-11T04:57:32Z</dcterms:created>
  <dcterms:modified xsi:type="dcterms:W3CDTF">2022-07-28T04:24:32Z</dcterms:modified>
</cp:coreProperties>
</file>